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57" r:id="rId3"/>
    <p:sldId id="277" r:id="rId4"/>
    <p:sldId id="267" r:id="rId5"/>
    <p:sldId id="261" r:id="rId6"/>
    <p:sldId id="263" r:id="rId7"/>
    <p:sldId id="283" r:id="rId8"/>
    <p:sldId id="281" r:id="rId9"/>
    <p:sldId id="289" r:id="rId10"/>
    <p:sldId id="282" r:id="rId11"/>
    <p:sldId id="280" r:id="rId12"/>
    <p:sldId id="264" r:id="rId13"/>
    <p:sldId id="262" r:id="rId14"/>
    <p:sldId id="284" r:id="rId15"/>
    <p:sldId id="285" r:id="rId16"/>
    <p:sldId id="265" r:id="rId17"/>
    <p:sldId id="268" r:id="rId18"/>
    <p:sldId id="278" r:id="rId19"/>
    <p:sldId id="286" r:id="rId20"/>
    <p:sldId id="287" r:id="rId21"/>
    <p:sldId id="288" r:id="rId22"/>
    <p:sldId id="270" r:id="rId23"/>
    <p:sldId id="271" r:id="rId24"/>
    <p:sldId id="269" r:id="rId25"/>
    <p:sldId id="273" r:id="rId26"/>
    <p:sldId id="276" r:id="rId27"/>
    <p:sldId id="272" r:id="rId28"/>
    <p:sldId id="274" r:id="rId29"/>
    <p:sldId id="29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99FF"/>
    <a:srgbClr val="54B0F9"/>
    <a:srgbClr val="E2DEF7"/>
    <a:srgbClr val="72CEF9"/>
    <a:srgbClr val="2A2356"/>
    <a:srgbClr val="92B6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96989-35AE-9DDC-38D1-9FD320135677}" v="7" dt="2023-05-16T17:20:51.970"/>
    <p1510:client id="{2AA886FF-8F4C-B44D-138B-60FDCE8BBFD7}" v="389" dt="2023-05-16T10:55:31.270"/>
    <p1510:client id="{EFA0D88C-4E31-4A8B-BE13-C215EBEF7DC8}" v="379" dt="2023-05-17T09:59:20.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73" autoAdjust="0"/>
  </p:normalViewPr>
  <p:slideViewPr>
    <p:cSldViewPr snapToGrid="0">
      <p:cViewPr varScale="1">
        <p:scale>
          <a:sx n="105" d="100"/>
          <a:sy n="105" d="100"/>
        </p:scale>
        <p:origin x="792" y="96"/>
      </p:cViewPr>
      <p:guideLst/>
    </p:cSldViewPr>
  </p:slideViewPr>
  <p:outlineViewPr>
    <p:cViewPr>
      <p:scale>
        <a:sx n="33" d="100"/>
        <a:sy n="33" d="100"/>
      </p:scale>
      <p:origin x="0" y="-832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p Gofman" userId="S::537018@student.saxion.nl::00fdd8c6-e6da-44df-a52b-baf083acefce" providerId="AD" clId="Web-{11996989-35AE-9DDC-38D1-9FD320135677}"/>
    <pc:docChg chg="modSld">
      <pc:chgData name="Filipp Gofman" userId="S::537018@student.saxion.nl::00fdd8c6-e6da-44df-a52b-baf083acefce" providerId="AD" clId="Web-{11996989-35AE-9DDC-38D1-9FD320135677}" dt="2023-05-16T17:20:50.595" v="5" actId="20577"/>
      <pc:docMkLst>
        <pc:docMk/>
      </pc:docMkLst>
      <pc:sldChg chg="modSp">
        <pc:chgData name="Filipp Gofman" userId="S::537018@student.saxion.nl::00fdd8c6-e6da-44df-a52b-baf083acefce" providerId="AD" clId="Web-{11996989-35AE-9DDC-38D1-9FD320135677}" dt="2023-05-16T17:20:50.595" v="5" actId="20577"/>
        <pc:sldMkLst>
          <pc:docMk/>
          <pc:sldMk cId="109857222" sldId="256"/>
        </pc:sldMkLst>
        <pc:spChg chg="mod">
          <ac:chgData name="Filipp Gofman" userId="S::537018@student.saxion.nl::00fdd8c6-e6da-44df-a52b-baf083acefce" providerId="AD" clId="Web-{11996989-35AE-9DDC-38D1-9FD320135677}" dt="2023-05-16T17:20:50.595" v="5" actId="20577"/>
          <ac:spMkLst>
            <pc:docMk/>
            <pc:sldMk cId="109857222" sldId="256"/>
            <ac:spMk id="2" creationId="{00000000-0000-0000-0000-000000000000}"/>
          </ac:spMkLst>
        </pc:spChg>
      </pc:sldChg>
    </pc:docChg>
  </pc:docChgLst>
  <pc:docChgLst>
    <pc:chgData name="Filipp Gofman" userId="00fdd8c6-e6da-44df-a52b-baf083acefce" providerId="ADAL" clId="{EFA0D88C-4E31-4A8B-BE13-C215EBEF7DC8}"/>
    <pc:docChg chg="undo custSel addSld delSld modSld sldOrd modMainMaster">
      <pc:chgData name="Filipp Gofman" userId="00fdd8c6-e6da-44df-a52b-baf083acefce" providerId="ADAL" clId="{EFA0D88C-4E31-4A8B-BE13-C215EBEF7DC8}" dt="2023-05-17T10:03:35.969" v="5811" actId="20577"/>
      <pc:docMkLst>
        <pc:docMk/>
      </pc:docMkLst>
      <pc:sldChg chg="addSp delSp modSp mod modTransition setBg">
        <pc:chgData name="Filipp Gofman" userId="00fdd8c6-e6da-44df-a52b-baf083acefce" providerId="ADAL" clId="{EFA0D88C-4E31-4A8B-BE13-C215EBEF7DC8}" dt="2023-05-17T06:50:48.642" v="5668"/>
        <pc:sldMkLst>
          <pc:docMk/>
          <pc:sldMk cId="109857222" sldId="256"/>
        </pc:sldMkLst>
        <pc:spChg chg="mod">
          <ac:chgData name="Filipp Gofman" userId="00fdd8c6-e6da-44df-a52b-baf083acefce" providerId="ADAL" clId="{EFA0D88C-4E31-4A8B-BE13-C215EBEF7DC8}" dt="2023-05-17T06:27:04.818" v="5629" actId="20577"/>
          <ac:spMkLst>
            <pc:docMk/>
            <pc:sldMk cId="109857222" sldId="256"/>
            <ac:spMk id="2" creationId="{00000000-0000-0000-0000-000000000000}"/>
          </ac:spMkLst>
        </pc:spChg>
        <pc:spChg chg="mod">
          <ac:chgData name="Filipp Gofman" userId="00fdd8c6-e6da-44df-a52b-baf083acefce" providerId="ADAL" clId="{EFA0D88C-4E31-4A8B-BE13-C215EBEF7DC8}" dt="2023-05-16T20:43:08.002" v="236" actId="1076"/>
          <ac:spMkLst>
            <pc:docMk/>
            <pc:sldMk cId="109857222" sldId="256"/>
            <ac:spMk id="3" creationId="{00000000-0000-0000-0000-000000000000}"/>
          </ac:spMkLst>
        </pc:spChg>
        <pc:picChg chg="add del mod ord">
          <ac:chgData name="Filipp Gofman" userId="00fdd8c6-e6da-44df-a52b-baf083acefce" providerId="ADAL" clId="{EFA0D88C-4E31-4A8B-BE13-C215EBEF7DC8}" dt="2023-05-16T19:51:04.496" v="44" actId="478"/>
          <ac:picMkLst>
            <pc:docMk/>
            <pc:sldMk cId="109857222" sldId="256"/>
            <ac:picMk id="5" creationId="{FD885730-D76E-135D-13B6-32C26D9CD8A0}"/>
          </ac:picMkLst>
        </pc:picChg>
        <pc:picChg chg="add del mod">
          <ac:chgData name="Filipp Gofman" userId="00fdd8c6-e6da-44df-a52b-baf083acefce" providerId="ADAL" clId="{EFA0D88C-4E31-4A8B-BE13-C215EBEF7DC8}" dt="2023-05-16T22:04:49.812" v="402"/>
          <ac:picMkLst>
            <pc:docMk/>
            <pc:sldMk cId="109857222" sldId="256"/>
            <ac:picMk id="7" creationId="{07CFAA8A-7DC0-7EEE-FEF0-36D3F9B65EE3}"/>
          </ac:picMkLst>
        </pc:picChg>
        <pc:picChg chg="add del mod ord">
          <ac:chgData name="Filipp Gofman" userId="00fdd8c6-e6da-44df-a52b-baf083acefce" providerId="ADAL" clId="{EFA0D88C-4E31-4A8B-BE13-C215EBEF7DC8}" dt="2023-05-16T22:06:18.571" v="409" actId="478"/>
          <ac:picMkLst>
            <pc:docMk/>
            <pc:sldMk cId="109857222" sldId="256"/>
            <ac:picMk id="9" creationId="{6F7C202B-0D36-B449-011F-2ABA9C59C93C}"/>
          </ac:picMkLst>
        </pc:picChg>
        <pc:picChg chg="add mod ord">
          <ac:chgData name="Filipp Gofman" userId="00fdd8c6-e6da-44df-a52b-baf083acefce" providerId="ADAL" clId="{EFA0D88C-4E31-4A8B-BE13-C215EBEF7DC8}" dt="2023-05-16T22:06:27.242" v="413" actId="167"/>
          <ac:picMkLst>
            <pc:docMk/>
            <pc:sldMk cId="109857222" sldId="256"/>
            <ac:picMk id="11" creationId="{DC108D3C-FE78-756C-2348-DFE92D172979}"/>
          </ac:picMkLst>
        </pc:picChg>
      </pc:sldChg>
      <pc:sldChg chg="addSp delSp modSp mod modTransition setBg">
        <pc:chgData name="Filipp Gofman" userId="00fdd8c6-e6da-44df-a52b-baf083acefce" providerId="ADAL" clId="{EFA0D88C-4E31-4A8B-BE13-C215EBEF7DC8}" dt="2023-05-17T06:50:47.636" v="5667"/>
        <pc:sldMkLst>
          <pc:docMk/>
          <pc:sldMk cId="3403756325" sldId="257"/>
        </pc:sldMkLst>
        <pc:spChg chg="mod ord">
          <ac:chgData name="Filipp Gofman" userId="00fdd8c6-e6da-44df-a52b-baf083acefce" providerId="ADAL" clId="{EFA0D88C-4E31-4A8B-BE13-C215EBEF7DC8}" dt="2023-05-16T22:26:49.741" v="437" actId="166"/>
          <ac:spMkLst>
            <pc:docMk/>
            <pc:sldMk cId="3403756325" sldId="257"/>
            <ac:spMk id="2" creationId="{AEF850BB-BFD6-E925-755A-741417074367}"/>
          </ac:spMkLst>
        </pc:spChg>
        <pc:spChg chg="mod ord">
          <ac:chgData name="Filipp Gofman" userId="00fdd8c6-e6da-44df-a52b-baf083acefce" providerId="ADAL" clId="{EFA0D88C-4E31-4A8B-BE13-C215EBEF7DC8}" dt="2023-05-16T22:26:46.975" v="436" actId="166"/>
          <ac:spMkLst>
            <pc:docMk/>
            <pc:sldMk cId="3403756325" sldId="257"/>
            <ac:spMk id="3" creationId="{A6EAE5FC-2828-C0ED-9A69-451FB0789C68}"/>
          </ac:spMkLst>
        </pc:spChg>
        <pc:picChg chg="add del mod ord">
          <ac:chgData name="Filipp Gofman" userId="00fdd8c6-e6da-44df-a52b-baf083acefce" providerId="ADAL" clId="{EFA0D88C-4E31-4A8B-BE13-C215EBEF7DC8}" dt="2023-05-16T22:26:03.874" v="423" actId="478"/>
          <ac:picMkLst>
            <pc:docMk/>
            <pc:sldMk cId="3403756325" sldId="257"/>
            <ac:picMk id="5" creationId="{8F5068B6-29BC-43D3-5746-3F3B1209E863}"/>
          </ac:picMkLst>
        </pc:picChg>
        <pc:picChg chg="add del mod ord">
          <ac:chgData name="Filipp Gofman" userId="00fdd8c6-e6da-44df-a52b-baf083acefce" providerId="ADAL" clId="{EFA0D88C-4E31-4A8B-BE13-C215EBEF7DC8}" dt="2023-05-16T21:41:49.402" v="257"/>
          <ac:picMkLst>
            <pc:docMk/>
            <pc:sldMk cId="3403756325" sldId="257"/>
            <ac:picMk id="7" creationId="{7CE8B535-FAC2-21BF-4C6E-4B7FC5600420}"/>
          </ac:picMkLst>
        </pc:picChg>
        <pc:picChg chg="add del mod ord">
          <ac:chgData name="Filipp Gofman" userId="00fdd8c6-e6da-44df-a52b-baf083acefce" providerId="ADAL" clId="{EFA0D88C-4E31-4A8B-BE13-C215EBEF7DC8}" dt="2023-05-16T22:01:11.702" v="323" actId="478"/>
          <ac:picMkLst>
            <pc:docMk/>
            <pc:sldMk cId="3403756325" sldId="257"/>
            <ac:picMk id="9" creationId="{BA69FACD-356F-5630-6EFA-426E301610DF}"/>
          </ac:picMkLst>
        </pc:picChg>
        <pc:picChg chg="add del mod ord">
          <ac:chgData name="Filipp Gofman" userId="00fdd8c6-e6da-44df-a52b-baf083acefce" providerId="ADAL" clId="{EFA0D88C-4E31-4A8B-BE13-C215EBEF7DC8}" dt="2023-05-16T21:51:02.709" v="313" actId="478"/>
          <ac:picMkLst>
            <pc:docMk/>
            <pc:sldMk cId="3403756325" sldId="257"/>
            <ac:picMk id="10" creationId="{B619567F-0415-69BC-3799-13ABA362423F}"/>
          </ac:picMkLst>
        </pc:picChg>
        <pc:picChg chg="add del mod ord">
          <ac:chgData name="Filipp Gofman" userId="00fdd8c6-e6da-44df-a52b-baf083acefce" providerId="ADAL" clId="{EFA0D88C-4E31-4A8B-BE13-C215EBEF7DC8}" dt="2023-05-16T22:26:05.439" v="424" actId="478"/>
          <ac:picMkLst>
            <pc:docMk/>
            <pc:sldMk cId="3403756325" sldId="257"/>
            <ac:picMk id="12" creationId="{4049935E-C99C-54B8-3578-ECD1D0F85AE2}"/>
          </ac:picMkLst>
        </pc:picChg>
        <pc:picChg chg="add del mod">
          <ac:chgData name="Filipp Gofman" userId="00fdd8c6-e6da-44df-a52b-baf083acefce" providerId="ADAL" clId="{EFA0D88C-4E31-4A8B-BE13-C215EBEF7DC8}" dt="2023-05-16T22:26:21.691" v="429"/>
          <ac:picMkLst>
            <pc:docMk/>
            <pc:sldMk cId="3403756325" sldId="257"/>
            <ac:picMk id="14" creationId="{9CD81102-DB31-9056-3FD5-0C1F22BD9D96}"/>
          </ac:picMkLst>
        </pc:picChg>
        <pc:picChg chg="add mod">
          <ac:chgData name="Filipp Gofman" userId="00fdd8c6-e6da-44df-a52b-baf083acefce" providerId="ADAL" clId="{EFA0D88C-4E31-4A8B-BE13-C215EBEF7DC8}" dt="2023-05-16T22:26:52.421" v="438" actId="1076"/>
          <ac:picMkLst>
            <pc:docMk/>
            <pc:sldMk cId="3403756325" sldId="257"/>
            <ac:picMk id="16" creationId="{B96FCCCD-0286-27C2-9403-509020CE0BE7}"/>
          </ac:picMkLst>
        </pc:picChg>
      </pc:sldChg>
      <pc:sldChg chg="modSp add del mod">
        <pc:chgData name="Filipp Gofman" userId="00fdd8c6-e6da-44df-a52b-baf083acefce" providerId="ADAL" clId="{EFA0D88C-4E31-4A8B-BE13-C215EBEF7DC8}" dt="2023-05-17T06:50:43.783" v="5665" actId="47"/>
        <pc:sldMkLst>
          <pc:docMk/>
          <pc:sldMk cId="1639768758" sldId="258"/>
        </pc:sldMkLst>
        <pc:spChg chg="mod">
          <ac:chgData name="Filipp Gofman" userId="00fdd8c6-e6da-44df-a52b-baf083acefce" providerId="ADAL" clId="{EFA0D88C-4E31-4A8B-BE13-C215EBEF7DC8}" dt="2023-05-16T22:04:27.650" v="396"/>
          <ac:spMkLst>
            <pc:docMk/>
            <pc:sldMk cId="1639768758" sldId="258"/>
            <ac:spMk id="2" creationId="{AEF850BB-BFD6-E925-755A-741417074367}"/>
          </ac:spMkLst>
        </pc:spChg>
        <pc:spChg chg="mod">
          <ac:chgData name="Filipp Gofman" userId="00fdd8c6-e6da-44df-a52b-baf083acefce" providerId="ADAL" clId="{EFA0D88C-4E31-4A8B-BE13-C215EBEF7DC8}" dt="2023-05-16T22:04:27.650" v="396"/>
          <ac:spMkLst>
            <pc:docMk/>
            <pc:sldMk cId="1639768758" sldId="258"/>
            <ac:spMk id="3" creationId="{A6EAE5FC-2828-C0ED-9A69-451FB0789C68}"/>
          </ac:spMkLst>
        </pc:spChg>
      </pc:sldChg>
      <pc:sldChg chg="addSp delSp modSp add del mod ord">
        <pc:chgData name="Filipp Gofman" userId="00fdd8c6-e6da-44df-a52b-baf083acefce" providerId="ADAL" clId="{EFA0D88C-4E31-4A8B-BE13-C215EBEF7DC8}" dt="2023-05-17T06:31:21.067" v="5640" actId="47"/>
        <pc:sldMkLst>
          <pc:docMk/>
          <pc:sldMk cId="1315759514" sldId="260"/>
        </pc:sldMkLst>
        <pc:spChg chg="mod">
          <ac:chgData name="Filipp Gofman" userId="00fdd8c6-e6da-44df-a52b-baf083acefce" providerId="ADAL" clId="{EFA0D88C-4E31-4A8B-BE13-C215EBEF7DC8}" dt="2023-05-16T22:04:27.650" v="396"/>
          <ac:spMkLst>
            <pc:docMk/>
            <pc:sldMk cId="1315759514" sldId="260"/>
            <ac:spMk id="2" creationId="{AEF850BB-BFD6-E925-755A-741417074367}"/>
          </ac:spMkLst>
        </pc:spChg>
        <pc:spChg chg="mod">
          <ac:chgData name="Filipp Gofman" userId="00fdd8c6-e6da-44df-a52b-baf083acefce" providerId="ADAL" clId="{EFA0D88C-4E31-4A8B-BE13-C215EBEF7DC8}" dt="2023-05-16T19:56:55.474" v="84" actId="207"/>
          <ac:spMkLst>
            <pc:docMk/>
            <pc:sldMk cId="1315759514" sldId="260"/>
            <ac:spMk id="3" creationId="{BE93CD4B-06A6-3065-795B-F8C640EB811F}"/>
          </ac:spMkLst>
        </pc:spChg>
        <pc:spChg chg="add mod">
          <ac:chgData name="Filipp Gofman" userId="00fdd8c6-e6da-44df-a52b-baf083acefce" providerId="ADAL" clId="{EFA0D88C-4E31-4A8B-BE13-C215EBEF7DC8}" dt="2023-05-16T22:04:27.650" v="396"/>
          <ac:spMkLst>
            <pc:docMk/>
            <pc:sldMk cId="1315759514" sldId="260"/>
            <ac:spMk id="6" creationId="{47BF2FCF-083D-2791-20D4-6EAB49976EEB}"/>
          </ac:spMkLst>
        </pc:spChg>
        <pc:picChg chg="del">
          <ac:chgData name="Filipp Gofman" userId="00fdd8c6-e6da-44df-a52b-baf083acefce" providerId="ADAL" clId="{EFA0D88C-4E31-4A8B-BE13-C215EBEF7DC8}" dt="2023-05-16T19:53:22.899" v="57" actId="478"/>
          <ac:picMkLst>
            <pc:docMk/>
            <pc:sldMk cId="1315759514" sldId="260"/>
            <ac:picMk id="4" creationId="{0541E9B3-1F68-8914-3DD7-61AD2DBF9574}"/>
          </ac:picMkLst>
        </pc:picChg>
        <pc:picChg chg="add mod">
          <ac:chgData name="Filipp Gofman" userId="00fdd8c6-e6da-44df-a52b-baf083acefce" providerId="ADAL" clId="{EFA0D88C-4E31-4A8B-BE13-C215EBEF7DC8}" dt="2023-05-16T20:05:45.456" v="138" actId="1076"/>
          <ac:picMkLst>
            <pc:docMk/>
            <pc:sldMk cId="1315759514" sldId="260"/>
            <ac:picMk id="2050" creationId="{A46DCAFB-5FFC-558C-AFD9-EA00CBA1DA59}"/>
          </ac:picMkLst>
        </pc:picChg>
        <pc:picChg chg="add mod">
          <ac:chgData name="Filipp Gofman" userId="00fdd8c6-e6da-44df-a52b-baf083acefce" providerId="ADAL" clId="{EFA0D88C-4E31-4A8B-BE13-C215EBEF7DC8}" dt="2023-05-16T20:05:45.762" v="139" actId="1076"/>
          <ac:picMkLst>
            <pc:docMk/>
            <pc:sldMk cId="1315759514" sldId="260"/>
            <ac:picMk id="2052" creationId="{FAF530DF-7EE7-9003-FAC6-B6B4A8E8625D}"/>
          </ac:picMkLst>
        </pc:picChg>
      </pc:sldChg>
      <pc:sldChg chg="addSp delSp modSp mod modTransition setBg delDesignElem">
        <pc:chgData name="Filipp Gofman" userId="00fdd8c6-e6da-44df-a52b-baf083acefce" providerId="ADAL" clId="{EFA0D88C-4E31-4A8B-BE13-C215EBEF7DC8}" dt="2023-05-17T06:50:37.723" v="5663"/>
        <pc:sldMkLst>
          <pc:docMk/>
          <pc:sldMk cId="3338584139" sldId="261"/>
        </pc:sldMkLst>
        <pc:spChg chg="del mod">
          <ac:chgData name="Filipp Gofman" userId="00fdd8c6-e6da-44df-a52b-baf083acefce" providerId="ADAL" clId="{EFA0D88C-4E31-4A8B-BE13-C215EBEF7DC8}" dt="2023-05-16T22:59:52.690" v="1124" actId="478"/>
          <ac:spMkLst>
            <pc:docMk/>
            <pc:sldMk cId="3338584139" sldId="261"/>
            <ac:spMk id="2" creationId="{CCCC1AE3-8B09-9150-490D-9AE18439B79D}"/>
          </ac:spMkLst>
        </pc:spChg>
        <pc:spChg chg="add mod">
          <ac:chgData name="Filipp Gofman" userId="00fdd8c6-e6da-44df-a52b-baf083acefce" providerId="ADAL" clId="{EFA0D88C-4E31-4A8B-BE13-C215EBEF7DC8}" dt="2023-05-16T22:59:59.947" v="1128" actId="20577"/>
          <ac:spMkLst>
            <pc:docMk/>
            <pc:sldMk cId="3338584139" sldId="261"/>
            <ac:spMk id="11" creationId="{3CE546A7-01A1-A7DF-50A6-9B7DCD4C9862}"/>
          </ac:spMkLst>
        </pc:spChg>
        <pc:spChg chg="mod">
          <ac:chgData name="Filipp Gofman" userId="00fdd8c6-e6da-44df-a52b-baf083acefce" providerId="ADAL" clId="{EFA0D88C-4E31-4A8B-BE13-C215EBEF7DC8}" dt="2023-05-16T23:00:18.868" v="1133" actId="14100"/>
          <ac:spMkLst>
            <pc:docMk/>
            <pc:sldMk cId="3338584139" sldId="261"/>
            <ac:spMk id="12" creationId="{74DBC9BF-E7C5-585A-EE85-D0F32025D31C}"/>
          </ac:spMkLst>
        </pc:spChg>
        <pc:spChg chg="add del mod">
          <ac:chgData name="Filipp Gofman" userId="00fdd8c6-e6da-44df-a52b-baf083acefce" providerId="ADAL" clId="{EFA0D88C-4E31-4A8B-BE13-C215EBEF7DC8}" dt="2023-05-16T22:59:58.123" v="1125" actId="478"/>
          <ac:spMkLst>
            <pc:docMk/>
            <pc:sldMk cId="3338584139" sldId="261"/>
            <ac:spMk id="14" creationId="{87288D6D-3515-E048-25ED-4CF4CDAAACB2}"/>
          </ac:spMkLst>
        </pc:spChg>
        <pc:picChg chg="add del mod">
          <ac:chgData name="Filipp Gofman" userId="00fdd8c6-e6da-44df-a52b-baf083acefce" providerId="ADAL" clId="{EFA0D88C-4E31-4A8B-BE13-C215EBEF7DC8}" dt="2023-05-16T22:56:13.607" v="1087" actId="478"/>
          <ac:picMkLst>
            <pc:docMk/>
            <pc:sldMk cId="3338584139" sldId="261"/>
            <ac:picMk id="3" creationId="{7D910AF8-5EA9-EE73-3EE0-AAA0E4BE0664}"/>
          </ac:picMkLst>
        </pc:picChg>
        <pc:picChg chg="del">
          <ac:chgData name="Filipp Gofman" userId="00fdd8c6-e6da-44df-a52b-baf083acefce" providerId="ADAL" clId="{EFA0D88C-4E31-4A8B-BE13-C215EBEF7DC8}" dt="2023-05-16T22:55:05.129" v="1074" actId="478"/>
          <ac:picMkLst>
            <pc:docMk/>
            <pc:sldMk cId="3338584139" sldId="261"/>
            <ac:picMk id="4" creationId="{7E741E3F-70A9-0F93-8252-70473579A19D}"/>
          </ac:picMkLst>
        </pc:picChg>
        <pc:picChg chg="mod">
          <ac:chgData name="Filipp Gofman" userId="00fdd8c6-e6da-44df-a52b-baf083acefce" providerId="ADAL" clId="{EFA0D88C-4E31-4A8B-BE13-C215EBEF7DC8}" dt="2023-05-16T23:00:47.184" v="1138" actId="1076"/>
          <ac:picMkLst>
            <pc:docMk/>
            <pc:sldMk cId="3338584139" sldId="261"/>
            <ac:picMk id="5" creationId="{4EFA5074-C977-6CBC-2DB7-16EED3BC6484}"/>
          </ac:picMkLst>
        </pc:picChg>
        <pc:picChg chg="del">
          <ac:chgData name="Filipp Gofman" userId="00fdd8c6-e6da-44df-a52b-baf083acefce" providerId="ADAL" clId="{EFA0D88C-4E31-4A8B-BE13-C215EBEF7DC8}" dt="2023-05-16T22:55:00.715" v="1073" actId="478"/>
          <ac:picMkLst>
            <pc:docMk/>
            <pc:sldMk cId="3338584139" sldId="261"/>
            <ac:picMk id="6" creationId="{4F658B38-50AD-9F78-C15E-D2457189C010}"/>
          </ac:picMkLst>
        </pc:picChg>
        <pc:picChg chg="del mod">
          <ac:chgData name="Filipp Gofman" userId="00fdd8c6-e6da-44df-a52b-baf083acefce" providerId="ADAL" clId="{EFA0D88C-4E31-4A8B-BE13-C215EBEF7DC8}" dt="2023-05-16T22:55:18.467" v="1082" actId="478"/>
          <ac:picMkLst>
            <pc:docMk/>
            <pc:sldMk cId="3338584139" sldId="261"/>
            <ac:picMk id="7" creationId="{52BDBED5-DE7F-9188-B865-872D3D62605A}"/>
          </ac:picMkLst>
        </pc:picChg>
        <pc:picChg chg="del mod">
          <ac:chgData name="Filipp Gofman" userId="00fdd8c6-e6da-44df-a52b-baf083acefce" providerId="ADAL" clId="{EFA0D88C-4E31-4A8B-BE13-C215EBEF7DC8}" dt="2023-05-16T22:55:10.224" v="1078" actId="478"/>
          <ac:picMkLst>
            <pc:docMk/>
            <pc:sldMk cId="3338584139" sldId="261"/>
            <ac:picMk id="8" creationId="{0B744F6B-2815-7F64-70B6-D20D4CD1CF8F}"/>
          </ac:picMkLst>
        </pc:picChg>
        <pc:picChg chg="add mod">
          <ac:chgData name="Filipp Gofman" userId="00fdd8c6-e6da-44df-a52b-baf083acefce" providerId="ADAL" clId="{EFA0D88C-4E31-4A8B-BE13-C215EBEF7DC8}" dt="2023-05-16T23:00:47.184" v="1138" actId="1076"/>
          <ac:picMkLst>
            <pc:docMk/>
            <pc:sldMk cId="3338584139" sldId="261"/>
            <ac:picMk id="9" creationId="{3FC15CD1-939A-7A2D-B129-61EC4BC2FDF9}"/>
          </ac:picMkLst>
        </pc:picChg>
        <pc:picChg chg="add del mod">
          <ac:chgData name="Filipp Gofman" userId="00fdd8c6-e6da-44df-a52b-baf083acefce" providerId="ADAL" clId="{EFA0D88C-4E31-4A8B-BE13-C215EBEF7DC8}" dt="2023-05-16T22:59:22.848" v="1115" actId="478"/>
          <ac:picMkLst>
            <pc:docMk/>
            <pc:sldMk cId="3338584139" sldId="261"/>
            <ac:picMk id="10" creationId="{F044FEC8-6B5A-BE16-9A1E-CDD0B73F8A59}"/>
          </ac:picMkLst>
        </pc:picChg>
        <pc:cxnChg chg="del">
          <ac:chgData name="Filipp Gofman" userId="00fdd8c6-e6da-44df-a52b-baf083acefce" providerId="ADAL" clId="{EFA0D88C-4E31-4A8B-BE13-C215EBEF7DC8}" dt="2023-05-16T19:27:45.299" v="30"/>
          <ac:cxnSpMkLst>
            <pc:docMk/>
            <pc:sldMk cId="3338584139" sldId="261"/>
            <ac:cxnSpMk id="15" creationId="{822A5670-0F7B-4199-AEAB-33FBA9CEA44D}"/>
          </ac:cxnSpMkLst>
        </pc:cxnChg>
        <pc:cxnChg chg="del">
          <ac:chgData name="Filipp Gofman" userId="00fdd8c6-e6da-44df-a52b-baf083acefce" providerId="ADAL" clId="{EFA0D88C-4E31-4A8B-BE13-C215EBEF7DC8}" dt="2023-05-16T19:27:45.299" v="30"/>
          <ac:cxnSpMkLst>
            <pc:docMk/>
            <pc:sldMk cId="3338584139" sldId="261"/>
            <ac:cxnSpMk id="17" creationId="{8BB1744D-A7DF-4B65-B6E3-DCF12BB2D869}"/>
          </ac:cxnSpMkLst>
        </pc:cxnChg>
        <pc:cxnChg chg="del">
          <ac:chgData name="Filipp Gofman" userId="00fdd8c6-e6da-44df-a52b-baf083acefce" providerId="ADAL" clId="{EFA0D88C-4E31-4A8B-BE13-C215EBEF7DC8}" dt="2023-05-16T19:27:45.299" v="30"/>
          <ac:cxnSpMkLst>
            <pc:docMk/>
            <pc:sldMk cId="3338584139" sldId="261"/>
            <ac:cxnSpMk id="19" creationId="{882DD753-EA38-4E86-91FB-05041A44A28E}"/>
          </ac:cxnSpMkLst>
        </pc:cxnChg>
        <pc:cxnChg chg="del">
          <ac:chgData name="Filipp Gofman" userId="00fdd8c6-e6da-44df-a52b-baf083acefce" providerId="ADAL" clId="{EFA0D88C-4E31-4A8B-BE13-C215EBEF7DC8}" dt="2023-05-16T19:27:45.299" v="30"/>
          <ac:cxnSpMkLst>
            <pc:docMk/>
            <pc:sldMk cId="3338584139" sldId="261"/>
            <ac:cxnSpMk id="21" creationId="{6DA63E78-7704-45EF-B5D3-EADDF5D82674}"/>
          </ac:cxnSpMkLst>
        </pc:cxnChg>
      </pc:sldChg>
      <pc:sldChg chg="addSp delSp modSp mod modTransition setBg delDesignElem">
        <pc:chgData name="Filipp Gofman" userId="00fdd8c6-e6da-44df-a52b-baf083acefce" providerId="ADAL" clId="{EFA0D88C-4E31-4A8B-BE13-C215EBEF7DC8}" dt="2023-05-17T06:50:01.461" v="5659" actId="1076"/>
        <pc:sldMkLst>
          <pc:docMk/>
          <pc:sldMk cId="3985371828" sldId="262"/>
        </pc:sldMkLst>
        <pc:spChg chg="mod">
          <ac:chgData name="Filipp Gofman" userId="00fdd8c6-e6da-44df-a52b-baf083acefce" providerId="ADAL" clId="{EFA0D88C-4E31-4A8B-BE13-C215EBEF7DC8}" dt="2023-05-17T00:43:55.756" v="1221" actId="20577"/>
          <ac:spMkLst>
            <pc:docMk/>
            <pc:sldMk cId="3985371828" sldId="262"/>
            <ac:spMk id="2" creationId="{DD8A6E32-7660-DC7E-3587-037EB3B9AAAA}"/>
          </ac:spMkLst>
        </pc:spChg>
        <pc:spChg chg="mod">
          <ac:chgData name="Filipp Gofman" userId="00fdd8c6-e6da-44df-a52b-baf083acefce" providerId="ADAL" clId="{EFA0D88C-4E31-4A8B-BE13-C215EBEF7DC8}" dt="2023-05-16T20:33:27.497" v="176" actId="207"/>
          <ac:spMkLst>
            <pc:docMk/>
            <pc:sldMk cId="3985371828" sldId="262"/>
            <ac:spMk id="3" creationId="{6B124546-28F8-6C00-ADDD-4E50AF55A911}"/>
          </ac:spMkLst>
        </pc:spChg>
        <pc:spChg chg="del">
          <ac:chgData name="Filipp Gofman" userId="00fdd8c6-e6da-44df-a52b-baf083acefce" providerId="ADAL" clId="{EFA0D88C-4E31-4A8B-BE13-C215EBEF7DC8}" dt="2023-05-16T19:27:45.299" v="30"/>
          <ac:spMkLst>
            <pc:docMk/>
            <pc:sldMk cId="3985371828" sldId="262"/>
            <ac:spMk id="17" creationId="{70155189-D96C-4527-B0EC-654B946BE615}"/>
          </ac:spMkLst>
        </pc:spChg>
        <pc:picChg chg="mod">
          <ac:chgData name="Filipp Gofman" userId="00fdd8c6-e6da-44df-a52b-baf083acefce" providerId="ADAL" clId="{EFA0D88C-4E31-4A8B-BE13-C215EBEF7DC8}" dt="2023-05-17T06:50:01.461" v="5659" actId="1076"/>
          <ac:picMkLst>
            <pc:docMk/>
            <pc:sldMk cId="3985371828" sldId="262"/>
            <ac:picMk id="4" creationId="{E4AC45A9-E7E5-A960-CF4A-208CD271C896}"/>
          </ac:picMkLst>
        </pc:picChg>
        <pc:picChg chg="mod">
          <ac:chgData name="Filipp Gofman" userId="00fdd8c6-e6da-44df-a52b-baf083acefce" providerId="ADAL" clId="{EFA0D88C-4E31-4A8B-BE13-C215EBEF7DC8}" dt="2023-05-17T00:52:53.759" v="1311" actId="1076"/>
          <ac:picMkLst>
            <pc:docMk/>
            <pc:sldMk cId="3985371828" sldId="262"/>
            <ac:picMk id="6" creationId="{EB6E58D7-F232-7986-66A4-3C0A06F0DCEF}"/>
          </ac:picMkLst>
        </pc:picChg>
        <pc:picChg chg="mod">
          <ac:chgData name="Filipp Gofman" userId="00fdd8c6-e6da-44df-a52b-baf083acefce" providerId="ADAL" clId="{EFA0D88C-4E31-4A8B-BE13-C215EBEF7DC8}" dt="2023-05-17T00:52:39.864" v="1306" actId="14100"/>
          <ac:picMkLst>
            <pc:docMk/>
            <pc:sldMk cId="3985371828" sldId="262"/>
            <ac:picMk id="7" creationId="{AD6C1EF8-8FD0-43CC-7465-C5A2F00E8A2C}"/>
          </ac:picMkLst>
        </pc:picChg>
        <pc:picChg chg="add del mod">
          <ac:chgData name="Filipp Gofman" userId="00fdd8c6-e6da-44df-a52b-baf083acefce" providerId="ADAL" clId="{EFA0D88C-4E31-4A8B-BE13-C215EBEF7DC8}" dt="2023-05-17T00:47:10.186" v="1239"/>
          <ac:picMkLst>
            <pc:docMk/>
            <pc:sldMk cId="3985371828" sldId="262"/>
            <ac:picMk id="8" creationId="{0A819C50-439E-E73F-D424-C255E139D60D}"/>
          </ac:picMkLst>
        </pc:picChg>
        <pc:picChg chg="add mod">
          <ac:chgData name="Filipp Gofman" userId="00fdd8c6-e6da-44df-a52b-baf083acefce" providerId="ADAL" clId="{EFA0D88C-4E31-4A8B-BE13-C215EBEF7DC8}" dt="2023-05-17T06:49:45.092" v="5655" actId="1076"/>
          <ac:picMkLst>
            <pc:docMk/>
            <pc:sldMk cId="3985371828" sldId="262"/>
            <ac:picMk id="10" creationId="{52AA4E12-B863-2AA0-1C1F-2C5D5EA16C62}"/>
          </ac:picMkLst>
        </pc:picChg>
        <pc:picChg chg="add mod">
          <ac:chgData name="Filipp Gofman" userId="00fdd8c6-e6da-44df-a52b-baf083acefce" providerId="ADAL" clId="{EFA0D88C-4E31-4A8B-BE13-C215EBEF7DC8}" dt="2023-05-17T06:49:55.209" v="5658" actId="14100"/>
          <ac:picMkLst>
            <pc:docMk/>
            <pc:sldMk cId="3985371828" sldId="262"/>
            <ac:picMk id="12" creationId="{2E98A5E8-C465-7C92-AD96-E96F371A0F2E}"/>
          </ac:picMkLst>
        </pc:picChg>
        <pc:picChg chg="add mod">
          <ac:chgData name="Filipp Gofman" userId="00fdd8c6-e6da-44df-a52b-baf083acefce" providerId="ADAL" clId="{EFA0D88C-4E31-4A8B-BE13-C215EBEF7DC8}" dt="2023-05-17T06:49:45.092" v="5655" actId="1076"/>
          <ac:picMkLst>
            <pc:docMk/>
            <pc:sldMk cId="3985371828" sldId="262"/>
            <ac:picMk id="14" creationId="{BCF2A721-8CEF-44C8-8A30-81E65DB3B39A}"/>
          </ac:picMkLst>
        </pc:picChg>
        <pc:picChg chg="add mod">
          <ac:chgData name="Filipp Gofman" userId="00fdd8c6-e6da-44df-a52b-baf083acefce" providerId="ADAL" clId="{EFA0D88C-4E31-4A8B-BE13-C215EBEF7DC8}" dt="2023-05-17T00:48:52.810" v="1256" actId="571"/>
          <ac:picMkLst>
            <pc:docMk/>
            <pc:sldMk cId="3985371828" sldId="262"/>
            <ac:picMk id="15" creationId="{8C491E13-61CF-60EF-975A-B7917117C5DD}"/>
          </ac:picMkLst>
        </pc:picChg>
        <pc:picChg chg="add mod">
          <ac:chgData name="Filipp Gofman" userId="00fdd8c6-e6da-44df-a52b-baf083acefce" providerId="ADAL" clId="{EFA0D88C-4E31-4A8B-BE13-C215EBEF7DC8}" dt="2023-05-17T01:01:27.601" v="1402" actId="1076"/>
          <ac:picMkLst>
            <pc:docMk/>
            <pc:sldMk cId="3985371828" sldId="262"/>
            <ac:picMk id="16" creationId="{18E01B2F-700F-0072-BB87-75408A2205B7}"/>
          </ac:picMkLst>
        </pc:picChg>
        <pc:picChg chg="add mod">
          <ac:chgData name="Filipp Gofman" userId="00fdd8c6-e6da-44df-a52b-baf083acefce" providerId="ADAL" clId="{EFA0D88C-4E31-4A8B-BE13-C215EBEF7DC8}" dt="2023-05-17T06:49:40.294" v="5654" actId="571"/>
          <ac:picMkLst>
            <pc:docMk/>
            <pc:sldMk cId="3985371828" sldId="262"/>
            <ac:picMk id="18" creationId="{0FF088FD-47FA-DB44-CE53-9D202AB1135E}"/>
          </ac:picMkLst>
        </pc:picChg>
        <pc:picChg chg="add mod">
          <ac:chgData name="Filipp Gofman" userId="00fdd8c6-e6da-44df-a52b-baf083acefce" providerId="ADAL" clId="{EFA0D88C-4E31-4A8B-BE13-C215EBEF7DC8}" dt="2023-05-17T06:49:40.294" v="5654" actId="571"/>
          <ac:picMkLst>
            <pc:docMk/>
            <pc:sldMk cId="3985371828" sldId="262"/>
            <ac:picMk id="19" creationId="{7C5D4305-C083-6601-FB5D-856D83EB3ACD}"/>
          </ac:picMkLst>
        </pc:picChg>
        <pc:picChg chg="add mod">
          <ac:chgData name="Filipp Gofman" userId="00fdd8c6-e6da-44df-a52b-baf083acefce" providerId="ADAL" clId="{EFA0D88C-4E31-4A8B-BE13-C215EBEF7DC8}" dt="2023-05-17T06:49:40.294" v="5654" actId="571"/>
          <ac:picMkLst>
            <pc:docMk/>
            <pc:sldMk cId="3985371828" sldId="262"/>
            <ac:picMk id="20" creationId="{9BDDDC13-C14E-412F-8351-1D51A56C8518}"/>
          </ac:picMkLst>
        </pc:picChg>
        <pc:picChg chg="add mod">
          <ac:chgData name="Filipp Gofman" userId="00fdd8c6-e6da-44df-a52b-baf083acefce" providerId="ADAL" clId="{EFA0D88C-4E31-4A8B-BE13-C215EBEF7DC8}" dt="2023-05-17T00:52:47.931" v="1309" actId="1076"/>
          <ac:picMkLst>
            <pc:docMk/>
            <pc:sldMk cId="3985371828" sldId="262"/>
            <ac:picMk id="6146" creationId="{8B8BDF0D-7773-08ED-477C-1C8E307405C3}"/>
          </ac:picMkLst>
        </pc:picChg>
      </pc:sldChg>
      <pc:sldChg chg="addSp delSp modSp mod modTransition setBg delDesignElem">
        <pc:chgData name="Filipp Gofman" userId="00fdd8c6-e6da-44df-a52b-baf083acefce" providerId="ADAL" clId="{EFA0D88C-4E31-4A8B-BE13-C215EBEF7DC8}" dt="2023-05-16T22:57:20.478" v="1106"/>
        <pc:sldMkLst>
          <pc:docMk/>
          <pc:sldMk cId="4172370222" sldId="263"/>
        </pc:sldMkLst>
        <pc:spChg chg="mod">
          <ac:chgData name="Filipp Gofman" userId="00fdd8c6-e6da-44df-a52b-baf083acefce" providerId="ADAL" clId="{EFA0D88C-4E31-4A8B-BE13-C215EBEF7DC8}" dt="2023-05-16T19:58:38.934" v="99" actId="207"/>
          <ac:spMkLst>
            <pc:docMk/>
            <pc:sldMk cId="4172370222" sldId="263"/>
            <ac:spMk id="2" creationId="{CCCC1AE3-8B09-9150-490D-9AE18439B79D}"/>
          </ac:spMkLst>
        </pc:spChg>
        <pc:spChg chg="mod">
          <ac:chgData name="Filipp Gofman" userId="00fdd8c6-e6da-44df-a52b-baf083acefce" providerId="ADAL" clId="{EFA0D88C-4E31-4A8B-BE13-C215EBEF7DC8}" dt="2023-05-16T19:59:21.748" v="113" actId="2711"/>
          <ac:spMkLst>
            <pc:docMk/>
            <pc:sldMk cId="4172370222" sldId="263"/>
            <ac:spMk id="3" creationId="{A1A11E33-AB60-12ED-F2AE-6D20D0589DFC}"/>
          </ac:spMkLst>
        </pc:spChg>
        <pc:spChg chg="del">
          <ac:chgData name="Filipp Gofman" userId="00fdd8c6-e6da-44df-a52b-baf083acefce" providerId="ADAL" clId="{EFA0D88C-4E31-4A8B-BE13-C215EBEF7DC8}" dt="2023-05-16T19:27:45.299" v="30"/>
          <ac:spMkLst>
            <pc:docMk/>
            <pc:sldMk cId="4172370222" sldId="263"/>
            <ac:spMk id="10" creationId="{99ED5833-B85B-4103-8A3B-CAB0308E6C15}"/>
          </ac:spMkLst>
        </pc:spChg>
        <pc:picChg chg="del">
          <ac:chgData name="Filipp Gofman" userId="00fdd8c6-e6da-44df-a52b-baf083acefce" providerId="ADAL" clId="{EFA0D88C-4E31-4A8B-BE13-C215EBEF7DC8}" dt="2023-05-16T22:52:43.896" v="1041" actId="478"/>
          <ac:picMkLst>
            <pc:docMk/>
            <pc:sldMk cId="4172370222" sldId="263"/>
            <ac:picMk id="4" creationId="{0E57900E-54B8-6586-932E-EF8F17363376}"/>
          </ac:picMkLst>
        </pc:picChg>
        <pc:picChg chg="del">
          <ac:chgData name="Filipp Gofman" userId="00fdd8c6-e6da-44df-a52b-baf083acefce" providerId="ADAL" clId="{EFA0D88C-4E31-4A8B-BE13-C215EBEF7DC8}" dt="2023-05-16T22:52:44.364" v="1042" actId="478"/>
          <ac:picMkLst>
            <pc:docMk/>
            <pc:sldMk cId="4172370222" sldId="263"/>
            <ac:picMk id="5" creationId="{411E49E9-94F0-8E65-5449-C373A759290A}"/>
          </ac:picMkLst>
        </pc:picChg>
        <pc:picChg chg="add mod">
          <ac:chgData name="Filipp Gofman" userId="00fdd8c6-e6da-44df-a52b-baf083acefce" providerId="ADAL" clId="{EFA0D88C-4E31-4A8B-BE13-C215EBEF7DC8}" dt="2023-05-16T22:57:01.855" v="1104" actId="1076"/>
          <ac:picMkLst>
            <pc:docMk/>
            <pc:sldMk cId="4172370222" sldId="263"/>
            <ac:picMk id="6" creationId="{E9898EEE-857B-E080-ED94-5B6619A86A71}"/>
          </ac:picMkLst>
        </pc:picChg>
        <pc:picChg chg="add mod">
          <ac:chgData name="Filipp Gofman" userId="00fdd8c6-e6da-44df-a52b-baf083acefce" providerId="ADAL" clId="{EFA0D88C-4E31-4A8B-BE13-C215EBEF7DC8}" dt="2023-05-16T22:57:03.858" v="1105" actId="1076"/>
          <ac:picMkLst>
            <pc:docMk/>
            <pc:sldMk cId="4172370222" sldId="263"/>
            <ac:picMk id="7" creationId="{B69B1D1A-F715-343B-F5AE-611E4F10734E}"/>
          </ac:picMkLst>
        </pc:picChg>
        <pc:picChg chg="add mod">
          <ac:chgData name="Filipp Gofman" userId="00fdd8c6-e6da-44df-a52b-baf083acefce" providerId="ADAL" clId="{EFA0D88C-4E31-4A8B-BE13-C215EBEF7DC8}" dt="2023-05-16T22:56:45.614" v="1101" actId="1076"/>
          <ac:picMkLst>
            <pc:docMk/>
            <pc:sldMk cId="4172370222" sldId="263"/>
            <ac:picMk id="8" creationId="{A654ABEE-0B75-5548-117D-ABB3800BA268}"/>
          </ac:picMkLst>
        </pc:picChg>
      </pc:sldChg>
      <pc:sldChg chg="addSp delSp modSp mod modTransition setBg delDesignElem">
        <pc:chgData name="Filipp Gofman" userId="00fdd8c6-e6da-44df-a52b-baf083acefce" providerId="ADAL" clId="{EFA0D88C-4E31-4A8B-BE13-C215EBEF7DC8}" dt="2023-05-17T06:51:04.132" v="5669"/>
        <pc:sldMkLst>
          <pc:docMk/>
          <pc:sldMk cId="1422988142" sldId="264"/>
        </pc:sldMkLst>
        <pc:spChg chg="mod">
          <ac:chgData name="Filipp Gofman" userId="00fdd8c6-e6da-44df-a52b-baf083acefce" providerId="ADAL" clId="{EFA0D88C-4E31-4A8B-BE13-C215EBEF7DC8}" dt="2023-05-17T00:43:48.764" v="1219" actId="20577"/>
          <ac:spMkLst>
            <pc:docMk/>
            <pc:sldMk cId="1422988142" sldId="264"/>
            <ac:spMk id="2" creationId="{E7E1F920-28EA-4957-FECC-1FD480451D64}"/>
          </ac:spMkLst>
        </pc:spChg>
        <pc:spChg chg="mod">
          <ac:chgData name="Filipp Gofman" userId="00fdd8c6-e6da-44df-a52b-baf083acefce" providerId="ADAL" clId="{EFA0D88C-4E31-4A8B-BE13-C215EBEF7DC8}" dt="2023-05-17T00:43:37.552" v="1217" actId="207"/>
          <ac:spMkLst>
            <pc:docMk/>
            <pc:sldMk cId="1422988142" sldId="264"/>
            <ac:spMk id="3" creationId="{977E5ED8-E1CD-9281-AC3B-214AB16B8DF4}"/>
          </ac:spMkLst>
        </pc:spChg>
        <pc:spChg chg="del">
          <ac:chgData name="Filipp Gofman" userId="00fdd8c6-e6da-44df-a52b-baf083acefce" providerId="ADAL" clId="{EFA0D88C-4E31-4A8B-BE13-C215EBEF7DC8}" dt="2023-05-16T19:27:45.299" v="30"/>
          <ac:spMkLst>
            <pc:docMk/>
            <pc:sldMk cId="1422988142" sldId="264"/>
            <ac:spMk id="11" creationId="{70155189-D96C-4527-B0EC-654B946BE615}"/>
          </ac:spMkLst>
        </pc:spChg>
        <pc:picChg chg="add del mod">
          <ac:chgData name="Filipp Gofman" userId="00fdd8c6-e6da-44df-a52b-baf083acefce" providerId="ADAL" clId="{EFA0D88C-4E31-4A8B-BE13-C215EBEF7DC8}" dt="2023-05-17T00:50:40.578" v="1280"/>
          <ac:picMkLst>
            <pc:docMk/>
            <pc:sldMk cId="1422988142" sldId="264"/>
            <ac:picMk id="7" creationId="{28A90E61-EADD-F8B7-9633-ECFD7CF0CC49}"/>
          </ac:picMkLst>
        </pc:picChg>
        <pc:picChg chg="add del mod">
          <ac:chgData name="Filipp Gofman" userId="00fdd8c6-e6da-44df-a52b-baf083acefce" providerId="ADAL" clId="{EFA0D88C-4E31-4A8B-BE13-C215EBEF7DC8}" dt="2023-05-17T00:50:40.578" v="1280"/>
          <ac:picMkLst>
            <pc:docMk/>
            <pc:sldMk cId="1422988142" sldId="264"/>
            <ac:picMk id="8" creationId="{50EE81F9-B0E7-B3D5-7660-F063EFB41519}"/>
          </ac:picMkLst>
        </pc:picChg>
        <pc:picChg chg="add del mod">
          <ac:chgData name="Filipp Gofman" userId="00fdd8c6-e6da-44df-a52b-baf083acefce" providerId="ADAL" clId="{EFA0D88C-4E31-4A8B-BE13-C215EBEF7DC8}" dt="2023-05-17T00:50:40.578" v="1280"/>
          <ac:picMkLst>
            <pc:docMk/>
            <pc:sldMk cId="1422988142" sldId="264"/>
            <ac:picMk id="9" creationId="{9D4E1D0C-CD69-CFFC-DEDA-BAA5B3C6AF0B}"/>
          </ac:picMkLst>
        </pc:picChg>
        <pc:picChg chg="add del mod">
          <ac:chgData name="Filipp Gofman" userId="00fdd8c6-e6da-44df-a52b-baf083acefce" providerId="ADAL" clId="{EFA0D88C-4E31-4A8B-BE13-C215EBEF7DC8}" dt="2023-05-17T00:50:40.578" v="1280"/>
          <ac:picMkLst>
            <pc:docMk/>
            <pc:sldMk cId="1422988142" sldId="264"/>
            <ac:picMk id="10" creationId="{481131E4-3D7F-0491-DEA9-6ED0D397C766}"/>
          </ac:picMkLst>
        </pc:picChg>
        <pc:picChg chg="add del mod">
          <ac:chgData name="Filipp Gofman" userId="00fdd8c6-e6da-44df-a52b-baf083acefce" providerId="ADAL" clId="{EFA0D88C-4E31-4A8B-BE13-C215EBEF7DC8}" dt="2023-05-17T00:50:40.578" v="1280"/>
          <ac:picMkLst>
            <pc:docMk/>
            <pc:sldMk cId="1422988142" sldId="264"/>
            <ac:picMk id="12" creationId="{24C97D5D-9A2D-B7FE-5590-9A01BF50594C}"/>
          </ac:picMkLst>
        </pc:picChg>
        <pc:picChg chg="add del mod">
          <ac:chgData name="Filipp Gofman" userId="00fdd8c6-e6da-44df-a52b-baf083acefce" providerId="ADAL" clId="{EFA0D88C-4E31-4A8B-BE13-C215EBEF7DC8}" dt="2023-05-17T00:50:40.578" v="1280"/>
          <ac:picMkLst>
            <pc:docMk/>
            <pc:sldMk cId="1422988142" sldId="264"/>
            <ac:picMk id="13" creationId="{1F901163-BC79-64D1-1016-F6B0F521729C}"/>
          </ac:picMkLst>
        </pc:picChg>
        <pc:picChg chg="add del mod">
          <ac:chgData name="Filipp Gofman" userId="00fdd8c6-e6da-44df-a52b-baf083acefce" providerId="ADAL" clId="{EFA0D88C-4E31-4A8B-BE13-C215EBEF7DC8}" dt="2023-05-17T00:50:40.578" v="1280"/>
          <ac:picMkLst>
            <pc:docMk/>
            <pc:sldMk cId="1422988142" sldId="264"/>
            <ac:picMk id="14" creationId="{73E59AB3-252C-DDB7-1E06-829E2AD7020A}"/>
          </ac:picMkLst>
        </pc:picChg>
        <pc:picChg chg="add mod">
          <ac:chgData name="Filipp Gofman" userId="00fdd8c6-e6da-44df-a52b-baf083acefce" providerId="ADAL" clId="{EFA0D88C-4E31-4A8B-BE13-C215EBEF7DC8}" dt="2023-05-17T00:51:44.731" v="1293" actId="1076"/>
          <ac:picMkLst>
            <pc:docMk/>
            <pc:sldMk cId="1422988142" sldId="264"/>
            <ac:picMk id="15" creationId="{4A35DB6B-4F3E-5D4F-22E5-0FCF522FB223}"/>
          </ac:picMkLst>
        </pc:picChg>
        <pc:picChg chg="add mod">
          <ac:chgData name="Filipp Gofman" userId="00fdd8c6-e6da-44df-a52b-baf083acefce" providerId="ADAL" clId="{EFA0D88C-4E31-4A8B-BE13-C215EBEF7DC8}" dt="2023-05-17T00:51:48.739" v="1294" actId="1076"/>
          <ac:picMkLst>
            <pc:docMk/>
            <pc:sldMk cId="1422988142" sldId="264"/>
            <ac:picMk id="16" creationId="{C98044C6-7FAE-20ED-4AA2-6AA19A681887}"/>
          </ac:picMkLst>
        </pc:picChg>
        <pc:picChg chg="add mod">
          <ac:chgData name="Filipp Gofman" userId="00fdd8c6-e6da-44df-a52b-baf083acefce" providerId="ADAL" clId="{EFA0D88C-4E31-4A8B-BE13-C215EBEF7DC8}" dt="2023-05-17T00:52:00.928" v="1297" actId="1076"/>
          <ac:picMkLst>
            <pc:docMk/>
            <pc:sldMk cId="1422988142" sldId="264"/>
            <ac:picMk id="17" creationId="{AFBCA245-C2FB-F565-DB05-6D0B637E05D8}"/>
          </ac:picMkLst>
        </pc:picChg>
        <pc:picChg chg="add mod">
          <ac:chgData name="Filipp Gofman" userId="00fdd8c6-e6da-44df-a52b-baf083acefce" providerId="ADAL" clId="{EFA0D88C-4E31-4A8B-BE13-C215EBEF7DC8}" dt="2023-05-17T00:52:02.537" v="1298" actId="1076"/>
          <ac:picMkLst>
            <pc:docMk/>
            <pc:sldMk cId="1422988142" sldId="264"/>
            <ac:picMk id="18" creationId="{539AF334-6443-7A33-6DF1-1BAD0786789F}"/>
          </ac:picMkLst>
        </pc:picChg>
        <pc:picChg chg="add mod">
          <ac:chgData name="Filipp Gofman" userId="00fdd8c6-e6da-44df-a52b-baf083acefce" providerId="ADAL" clId="{EFA0D88C-4E31-4A8B-BE13-C215EBEF7DC8}" dt="2023-05-17T00:51:31.597" v="1290" actId="1076"/>
          <ac:picMkLst>
            <pc:docMk/>
            <pc:sldMk cId="1422988142" sldId="264"/>
            <ac:picMk id="19" creationId="{02ED6ACB-BD16-1FCE-56F9-83F15A699ABB}"/>
          </ac:picMkLst>
        </pc:picChg>
        <pc:picChg chg="add mod">
          <ac:chgData name="Filipp Gofman" userId="00fdd8c6-e6da-44df-a52b-baf083acefce" providerId="ADAL" clId="{EFA0D88C-4E31-4A8B-BE13-C215EBEF7DC8}" dt="2023-05-17T00:51:33.024" v="1291" actId="1076"/>
          <ac:picMkLst>
            <pc:docMk/>
            <pc:sldMk cId="1422988142" sldId="264"/>
            <ac:picMk id="20" creationId="{510364F3-6818-2C17-6E38-57F5DBCC898A}"/>
          </ac:picMkLst>
        </pc:picChg>
        <pc:picChg chg="add mod">
          <ac:chgData name="Filipp Gofman" userId="00fdd8c6-e6da-44df-a52b-baf083acefce" providerId="ADAL" clId="{EFA0D88C-4E31-4A8B-BE13-C215EBEF7DC8}" dt="2023-05-17T00:51:34.503" v="1292" actId="1076"/>
          <ac:picMkLst>
            <pc:docMk/>
            <pc:sldMk cId="1422988142" sldId="264"/>
            <ac:picMk id="21" creationId="{E994E0C2-9122-7740-D523-01ACE32B68FE}"/>
          </ac:picMkLst>
        </pc:picChg>
      </pc:sldChg>
      <pc:sldChg chg="addSp delSp modSp mod modTransition setBg delDesignElem">
        <pc:chgData name="Filipp Gofman" userId="00fdd8c6-e6da-44df-a52b-baf083acefce" providerId="ADAL" clId="{EFA0D88C-4E31-4A8B-BE13-C215EBEF7DC8}" dt="2023-05-17T09:57:03.049" v="5755" actId="1076"/>
        <pc:sldMkLst>
          <pc:docMk/>
          <pc:sldMk cId="203738755" sldId="265"/>
        </pc:sldMkLst>
        <pc:spChg chg="mod">
          <ac:chgData name="Filipp Gofman" userId="00fdd8c6-e6da-44df-a52b-baf083acefce" providerId="ADAL" clId="{EFA0D88C-4E31-4A8B-BE13-C215EBEF7DC8}" dt="2023-05-17T00:54:22.533" v="1338" actId="27636"/>
          <ac:spMkLst>
            <pc:docMk/>
            <pc:sldMk cId="203738755" sldId="265"/>
            <ac:spMk id="2" creationId="{C0F146FD-DDDE-1F80-815F-096D017F050C}"/>
          </ac:spMkLst>
        </pc:spChg>
        <pc:spChg chg="mod">
          <ac:chgData name="Filipp Gofman" userId="00fdd8c6-e6da-44df-a52b-baf083acefce" providerId="ADAL" clId="{EFA0D88C-4E31-4A8B-BE13-C215EBEF7DC8}" dt="2023-05-16T20:33:36.539" v="180" actId="2711"/>
          <ac:spMkLst>
            <pc:docMk/>
            <pc:sldMk cId="203738755" sldId="265"/>
            <ac:spMk id="3" creationId="{EB34CBBE-EB51-369E-951F-D7C41B2FF9D5}"/>
          </ac:spMkLst>
        </pc:spChg>
        <pc:spChg chg="del">
          <ac:chgData name="Filipp Gofman" userId="00fdd8c6-e6da-44df-a52b-baf083acefce" providerId="ADAL" clId="{EFA0D88C-4E31-4A8B-BE13-C215EBEF7DC8}" dt="2023-05-16T19:27:45.299" v="30"/>
          <ac:spMkLst>
            <pc:docMk/>
            <pc:sldMk cId="203738755" sldId="265"/>
            <ac:spMk id="22" creationId="{70155189-D96C-4527-B0EC-654B946BE615}"/>
          </ac:spMkLst>
        </pc:spChg>
        <pc:picChg chg="mod">
          <ac:chgData name="Filipp Gofman" userId="00fdd8c6-e6da-44df-a52b-baf083acefce" providerId="ADAL" clId="{EFA0D88C-4E31-4A8B-BE13-C215EBEF7DC8}" dt="2023-05-17T09:56:50.764" v="5750" actId="1076"/>
          <ac:picMkLst>
            <pc:docMk/>
            <pc:sldMk cId="203738755" sldId="265"/>
            <ac:picMk id="4" creationId="{3333A88D-63C8-6D9B-B550-4D2E90AB1872}"/>
          </ac:picMkLst>
        </pc:picChg>
        <pc:picChg chg="mod">
          <ac:chgData name="Filipp Gofman" userId="00fdd8c6-e6da-44df-a52b-baf083acefce" providerId="ADAL" clId="{EFA0D88C-4E31-4A8B-BE13-C215EBEF7DC8}" dt="2023-05-17T09:56:55.833" v="5752" actId="1076"/>
          <ac:picMkLst>
            <pc:docMk/>
            <pc:sldMk cId="203738755" sldId="265"/>
            <ac:picMk id="5" creationId="{185CE44F-4F62-BFC0-641E-F28CD2444EE1}"/>
          </ac:picMkLst>
        </pc:picChg>
        <pc:picChg chg="del">
          <ac:chgData name="Filipp Gofman" userId="00fdd8c6-e6da-44df-a52b-baf083acefce" providerId="ADAL" clId="{EFA0D88C-4E31-4A8B-BE13-C215EBEF7DC8}" dt="2023-05-17T00:55:46.469" v="1345" actId="478"/>
          <ac:picMkLst>
            <pc:docMk/>
            <pc:sldMk cId="203738755" sldId="265"/>
            <ac:picMk id="6" creationId="{A9D96699-7F60-4721-2948-72CB6771A657}"/>
          </ac:picMkLst>
        </pc:picChg>
        <pc:picChg chg="add mod">
          <ac:chgData name="Filipp Gofman" userId="00fdd8c6-e6da-44df-a52b-baf083acefce" providerId="ADAL" clId="{EFA0D88C-4E31-4A8B-BE13-C215EBEF7DC8}" dt="2023-05-17T09:57:03.049" v="5755" actId="1076"/>
          <ac:picMkLst>
            <pc:docMk/>
            <pc:sldMk cId="203738755" sldId="265"/>
            <ac:picMk id="8" creationId="{2F1A9865-D650-FF82-08F0-B9BC7E2D5CD0}"/>
          </ac:picMkLst>
        </pc:picChg>
        <pc:picChg chg="add del mod">
          <ac:chgData name="Filipp Gofman" userId="00fdd8c6-e6da-44df-a52b-baf083acefce" providerId="ADAL" clId="{EFA0D88C-4E31-4A8B-BE13-C215EBEF7DC8}" dt="2023-05-17T00:57:38.989" v="1364" actId="478"/>
          <ac:picMkLst>
            <pc:docMk/>
            <pc:sldMk cId="203738755" sldId="265"/>
            <ac:picMk id="10" creationId="{EFE20568-2DF7-D377-214A-E73D8FBC1EE2}"/>
          </ac:picMkLst>
        </pc:picChg>
        <pc:picChg chg="add mod">
          <ac:chgData name="Filipp Gofman" userId="00fdd8c6-e6da-44df-a52b-baf083acefce" providerId="ADAL" clId="{EFA0D88C-4E31-4A8B-BE13-C215EBEF7DC8}" dt="2023-05-17T09:57:00.971" v="5754" actId="1076"/>
          <ac:picMkLst>
            <pc:docMk/>
            <pc:sldMk cId="203738755" sldId="265"/>
            <ac:picMk id="12" creationId="{988E4D28-9B82-5ACC-CAA4-54809323B06D}"/>
          </ac:picMkLst>
        </pc:picChg>
        <pc:picChg chg="add mod">
          <ac:chgData name="Filipp Gofman" userId="00fdd8c6-e6da-44df-a52b-baf083acefce" providerId="ADAL" clId="{EFA0D88C-4E31-4A8B-BE13-C215EBEF7DC8}" dt="2023-05-17T01:03:29.899" v="1422" actId="1076"/>
          <ac:picMkLst>
            <pc:docMk/>
            <pc:sldMk cId="203738755" sldId="265"/>
            <ac:picMk id="13" creationId="{33E53241-BEBA-0AE6-036C-E585BD14A125}"/>
          </ac:picMkLst>
        </pc:picChg>
        <pc:picChg chg="add mod">
          <ac:chgData name="Filipp Gofman" userId="00fdd8c6-e6da-44df-a52b-baf083acefce" providerId="ADAL" clId="{EFA0D88C-4E31-4A8B-BE13-C215EBEF7DC8}" dt="2023-05-17T09:56:53.093" v="5751" actId="1076"/>
          <ac:picMkLst>
            <pc:docMk/>
            <pc:sldMk cId="203738755" sldId="265"/>
            <ac:picMk id="9218" creationId="{A55B0B3F-1316-4FDA-F576-CF174A100201}"/>
          </ac:picMkLst>
        </pc:picChg>
        <pc:picChg chg="add mod">
          <ac:chgData name="Filipp Gofman" userId="00fdd8c6-e6da-44df-a52b-baf083acefce" providerId="ADAL" clId="{EFA0D88C-4E31-4A8B-BE13-C215EBEF7DC8}" dt="2023-05-17T09:56:49.330" v="5749" actId="1076"/>
          <ac:picMkLst>
            <pc:docMk/>
            <pc:sldMk cId="203738755" sldId="265"/>
            <ac:picMk id="9220" creationId="{40B3EC82-1E2E-B514-EE00-AF05DBD7E0E6}"/>
          </ac:picMkLst>
        </pc:picChg>
      </pc:sldChg>
      <pc:sldChg chg="del">
        <pc:chgData name="Filipp Gofman" userId="00fdd8c6-e6da-44df-a52b-baf083acefce" providerId="ADAL" clId="{EFA0D88C-4E31-4A8B-BE13-C215EBEF7DC8}" dt="2023-05-17T05:00:42.337" v="5160" actId="47"/>
        <pc:sldMkLst>
          <pc:docMk/>
          <pc:sldMk cId="700195709" sldId="266"/>
        </pc:sldMkLst>
      </pc:sldChg>
      <pc:sldChg chg="addSp delSp modSp mod modTransition setBg setClrOvrMap delDesignElem">
        <pc:chgData name="Filipp Gofman" userId="00fdd8c6-e6da-44df-a52b-baf083acefce" providerId="ADAL" clId="{EFA0D88C-4E31-4A8B-BE13-C215EBEF7DC8}" dt="2023-05-17T06:50:39.604" v="5664"/>
        <pc:sldMkLst>
          <pc:docMk/>
          <pc:sldMk cId="2131555564" sldId="267"/>
        </pc:sldMkLst>
        <pc:spChg chg="mod">
          <ac:chgData name="Filipp Gofman" userId="00fdd8c6-e6da-44df-a52b-baf083acefce" providerId="ADAL" clId="{EFA0D88C-4E31-4A8B-BE13-C215EBEF7DC8}" dt="2023-05-16T22:36:36.471" v="627" actId="26606"/>
          <ac:spMkLst>
            <pc:docMk/>
            <pc:sldMk cId="2131555564" sldId="267"/>
            <ac:spMk id="2" creationId="{9909C4E1-99EE-7729-0122-AF6AC150B6E8}"/>
          </ac:spMkLst>
        </pc:spChg>
        <pc:spChg chg="add del mod ord">
          <ac:chgData name="Filipp Gofman" userId="00fdd8c6-e6da-44df-a52b-baf083acefce" providerId="ADAL" clId="{EFA0D88C-4E31-4A8B-BE13-C215EBEF7DC8}" dt="2023-05-17T00:31:48.179" v="1180" actId="20577"/>
          <ac:spMkLst>
            <pc:docMk/>
            <pc:sldMk cId="2131555564" sldId="267"/>
            <ac:spMk id="3" creationId="{276E8BB5-3159-18FA-D148-91FF08EB3103}"/>
          </ac:spMkLst>
        </pc:spChg>
        <pc:spChg chg="add del">
          <ac:chgData name="Filipp Gofman" userId="00fdd8c6-e6da-44df-a52b-baf083acefce" providerId="ADAL" clId="{EFA0D88C-4E31-4A8B-BE13-C215EBEF7DC8}" dt="2023-05-16T22:36:36.471" v="627" actId="26606"/>
          <ac:spMkLst>
            <pc:docMk/>
            <pc:sldMk cId="2131555564" sldId="267"/>
            <ac:spMk id="6" creationId="{04812C46-200A-4DEB-A05E-3ED6C68C2387}"/>
          </ac:spMkLst>
        </pc:spChg>
        <pc:spChg chg="add del">
          <ac:chgData name="Filipp Gofman" userId="00fdd8c6-e6da-44df-a52b-baf083acefce" providerId="ADAL" clId="{EFA0D88C-4E31-4A8B-BE13-C215EBEF7DC8}" dt="2023-05-16T22:28:22.251" v="443" actId="26606"/>
          <ac:spMkLst>
            <pc:docMk/>
            <pc:sldMk cId="2131555564" sldId="267"/>
            <ac:spMk id="9" creationId="{9228552E-C8B1-4A80-8448-0787CE0FC704}"/>
          </ac:spMkLst>
        </pc:spChg>
        <pc:spChg chg="add mod">
          <ac:chgData name="Filipp Gofman" userId="00fdd8c6-e6da-44df-a52b-baf083acefce" providerId="ADAL" clId="{EFA0D88C-4E31-4A8B-BE13-C215EBEF7DC8}" dt="2023-05-16T22:39:26.823" v="976" actId="14100"/>
          <ac:spMkLst>
            <pc:docMk/>
            <pc:sldMk cId="2131555564" sldId="267"/>
            <ac:spMk id="10" creationId="{F75F7264-9E1B-C6EA-7E14-EE7A8AAED6BF}"/>
          </ac:spMkLst>
        </pc:spChg>
        <pc:spChg chg="add del">
          <ac:chgData name="Filipp Gofman" userId="00fdd8c6-e6da-44df-a52b-baf083acefce" providerId="ADAL" clId="{EFA0D88C-4E31-4A8B-BE13-C215EBEF7DC8}" dt="2023-05-16T22:36:36.471" v="627" actId="26606"/>
          <ac:spMkLst>
            <pc:docMk/>
            <pc:sldMk cId="2131555564" sldId="267"/>
            <ac:spMk id="11" creationId="{D1EA859B-E555-4109-94F3-6700E046E008}"/>
          </ac:spMkLst>
        </pc:spChg>
        <pc:spChg chg="add del">
          <ac:chgData name="Filipp Gofman" userId="00fdd8c6-e6da-44df-a52b-baf083acefce" providerId="ADAL" clId="{EFA0D88C-4E31-4A8B-BE13-C215EBEF7DC8}" dt="2023-05-16T18:34:12.521" v="22" actId="26606"/>
          <ac:spMkLst>
            <pc:docMk/>
            <pc:sldMk cId="2131555564" sldId="267"/>
            <ac:spMk id="1031" creationId="{7C432AFE-B3D2-4BFF-BF8F-96C27AFF1AC7}"/>
          </ac:spMkLst>
        </pc:spChg>
        <pc:spChg chg="add del">
          <ac:chgData name="Filipp Gofman" userId="00fdd8c6-e6da-44df-a52b-baf083acefce" providerId="ADAL" clId="{EFA0D88C-4E31-4A8B-BE13-C215EBEF7DC8}" dt="2023-05-16T18:34:12.521" v="22" actId="26606"/>
          <ac:spMkLst>
            <pc:docMk/>
            <pc:sldMk cId="2131555564" sldId="267"/>
            <ac:spMk id="1033" creationId="{AF2F604E-43BE-4DC3-B983-E071523364F8}"/>
          </ac:spMkLst>
        </pc:spChg>
        <pc:spChg chg="add del">
          <ac:chgData name="Filipp Gofman" userId="00fdd8c6-e6da-44df-a52b-baf083acefce" providerId="ADAL" clId="{EFA0D88C-4E31-4A8B-BE13-C215EBEF7DC8}" dt="2023-05-16T18:34:12.521" v="22" actId="26606"/>
          <ac:spMkLst>
            <pc:docMk/>
            <pc:sldMk cId="2131555564" sldId="267"/>
            <ac:spMk id="1035" creationId="{08C9B587-E65E-4B52-B37C-ABEBB6E87928}"/>
          </ac:spMkLst>
        </pc:spChg>
        <pc:spChg chg="add del">
          <ac:chgData name="Filipp Gofman" userId="00fdd8c6-e6da-44df-a52b-baf083acefce" providerId="ADAL" clId="{EFA0D88C-4E31-4A8B-BE13-C215EBEF7DC8}" dt="2023-05-16T19:27:45.299" v="30"/>
          <ac:spMkLst>
            <pc:docMk/>
            <pc:sldMk cId="2131555564" sldId="267"/>
            <ac:spMk id="1037" creationId="{96CF2A2B-0745-440C-9224-C5C6A0A4286F}"/>
          </ac:spMkLst>
        </pc:spChg>
        <pc:spChg chg="add del">
          <ac:chgData name="Filipp Gofman" userId="00fdd8c6-e6da-44df-a52b-baf083acefce" providerId="ADAL" clId="{EFA0D88C-4E31-4A8B-BE13-C215EBEF7DC8}" dt="2023-05-16T19:27:45.299" v="30"/>
          <ac:spMkLst>
            <pc:docMk/>
            <pc:sldMk cId="2131555564" sldId="267"/>
            <ac:spMk id="1038" creationId="{75BE6D6B-84C9-4D2B-97EB-773B7369EF82}"/>
          </ac:spMkLst>
        </pc:spChg>
        <pc:spChg chg="add del">
          <ac:chgData name="Filipp Gofman" userId="00fdd8c6-e6da-44df-a52b-baf083acefce" providerId="ADAL" clId="{EFA0D88C-4E31-4A8B-BE13-C215EBEF7DC8}" dt="2023-05-16T18:34:03.152" v="19" actId="26606"/>
          <ac:spMkLst>
            <pc:docMk/>
            <pc:sldMk cId="2131555564" sldId="267"/>
            <ac:spMk id="1040" creationId="{96CF2A2B-0745-440C-9224-C5C6A0A4286F}"/>
          </ac:spMkLst>
        </pc:spChg>
        <pc:spChg chg="add del">
          <ac:chgData name="Filipp Gofman" userId="00fdd8c6-e6da-44df-a52b-baf083acefce" providerId="ADAL" clId="{EFA0D88C-4E31-4A8B-BE13-C215EBEF7DC8}" dt="2023-05-16T18:34:03.152" v="19" actId="26606"/>
          <ac:spMkLst>
            <pc:docMk/>
            <pc:sldMk cId="2131555564" sldId="267"/>
            <ac:spMk id="1042" creationId="{75BE6D6B-84C9-4D2B-97EB-773B7369EF82}"/>
          </ac:spMkLst>
        </pc:spChg>
        <pc:spChg chg="add del">
          <ac:chgData name="Filipp Gofman" userId="00fdd8c6-e6da-44df-a52b-baf083acefce" providerId="ADAL" clId="{EFA0D88C-4E31-4A8B-BE13-C215EBEF7DC8}" dt="2023-05-16T18:34:06.105" v="21" actId="26606"/>
          <ac:spMkLst>
            <pc:docMk/>
            <pc:sldMk cId="2131555564" sldId="267"/>
            <ac:spMk id="1044" creationId="{3D4A84B9-E564-4DD0-97F8-DBF1C460C28A}"/>
          </ac:spMkLst>
        </pc:spChg>
        <pc:spChg chg="add del">
          <ac:chgData name="Filipp Gofman" userId="00fdd8c6-e6da-44df-a52b-baf083acefce" providerId="ADAL" clId="{EFA0D88C-4E31-4A8B-BE13-C215EBEF7DC8}" dt="2023-05-16T18:34:06.105" v="21" actId="26606"/>
          <ac:spMkLst>
            <pc:docMk/>
            <pc:sldMk cId="2131555564" sldId="267"/>
            <ac:spMk id="1045" creationId="{0D7B6173-1D58-48E2-83CF-37350F315F75}"/>
          </ac:spMkLst>
        </pc:spChg>
        <pc:spChg chg="add del">
          <ac:chgData name="Filipp Gofman" userId="00fdd8c6-e6da-44df-a52b-baf083acefce" providerId="ADAL" clId="{EFA0D88C-4E31-4A8B-BE13-C215EBEF7DC8}" dt="2023-05-16T18:34:06.105" v="21" actId="26606"/>
          <ac:spMkLst>
            <pc:docMk/>
            <pc:sldMk cId="2131555564" sldId="267"/>
            <ac:spMk id="1046" creationId="{102382E0-0A09-46AE-B955-B911CAFE7F00}"/>
          </ac:spMkLst>
        </pc:spChg>
        <pc:spChg chg="add del">
          <ac:chgData name="Filipp Gofman" userId="00fdd8c6-e6da-44df-a52b-baf083acefce" providerId="ADAL" clId="{EFA0D88C-4E31-4A8B-BE13-C215EBEF7DC8}" dt="2023-05-16T18:34:06.105" v="21" actId="26606"/>
          <ac:spMkLst>
            <pc:docMk/>
            <pc:sldMk cId="2131555564" sldId="267"/>
            <ac:spMk id="1047" creationId="{2F36CA75-CFBF-4844-B719-8FE9EBADA9AF}"/>
          </ac:spMkLst>
        </pc:spChg>
        <pc:spChg chg="add del">
          <ac:chgData name="Filipp Gofman" userId="00fdd8c6-e6da-44df-a52b-baf083acefce" providerId="ADAL" clId="{EFA0D88C-4E31-4A8B-BE13-C215EBEF7DC8}" dt="2023-05-16T18:34:06.105" v="21" actId="26606"/>
          <ac:spMkLst>
            <pc:docMk/>
            <pc:sldMk cId="2131555564" sldId="267"/>
            <ac:spMk id="1048" creationId="{7DE75D4A-0965-4973-BE75-DECCAC9A9614}"/>
          </ac:spMkLst>
        </pc:spChg>
        <pc:graphicFrameChg chg="add del mod">
          <ac:chgData name="Filipp Gofman" userId="00fdd8c6-e6da-44df-a52b-baf083acefce" providerId="ADAL" clId="{EFA0D88C-4E31-4A8B-BE13-C215EBEF7DC8}" dt="2023-05-16T22:36:28.243" v="608" actId="12084"/>
          <ac:graphicFrameMkLst>
            <pc:docMk/>
            <pc:sldMk cId="2131555564" sldId="267"/>
            <ac:graphicFrameMk id="8" creationId="{AA28F536-8DA3-8EC7-7F8A-C3F480119034}"/>
          </ac:graphicFrameMkLst>
        </pc:graphicFrameChg>
        <pc:picChg chg="add mod ord">
          <ac:chgData name="Filipp Gofman" userId="00fdd8c6-e6da-44df-a52b-baf083acefce" providerId="ADAL" clId="{EFA0D88C-4E31-4A8B-BE13-C215EBEF7DC8}" dt="2023-05-16T22:36:36.471" v="627" actId="26606"/>
          <ac:picMkLst>
            <pc:docMk/>
            <pc:sldMk cId="2131555564" sldId="267"/>
            <ac:picMk id="4" creationId="{3566631B-F582-8E9D-B6D0-3D696C74D1CC}"/>
          </ac:picMkLst>
        </pc:picChg>
        <pc:picChg chg="add del">
          <ac:chgData name="Filipp Gofman" userId="00fdd8c6-e6da-44df-a52b-baf083acefce" providerId="ADAL" clId="{EFA0D88C-4E31-4A8B-BE13-C215EBEF7DC8}" dt="2023-05-16T18:32:59.744" v="9"/>
          <ac:picMkLst>
            <pc:docMk/>
            <pc:sldMk cId="2131555564" sldId="267"/>
            <ac:picMk id="1026" creationId="{501191AA-323B-3E86-589E-257A3FCF3D2A}"/>
          </ac:picMkLst>
        </pc:picChg>
        <pc:picChg chg="add del mod">
          <ac:chgData name="Filipp Gofman" userId="00fdd8c6-e6da-44df-a52b-baf083acefce" providerId="ADAL" clId="{EFA0D88C-4E31-4A8B-BE13-C215EBEF7DC8}" dt="2023-05-16T18:33:42.712" v="14" actId="478"/>
          <ac:picMkLst>
            <pc:docMk/>
            <pc:sldMk cId="2131555564" sldId="267"/>
            <ac:picMk id="1028" creationId="{501191AA-323B-3E86-589E-257A3FCF3D2A}"/>
          </ac:picMkLst>
        </pc:picChg>
        <pc:picChg chg="add del">
          <ac:chgData name="Filipp Gofman" userId="00fdd8c6-e6da-44df-a52b-baf083acefce" providerId="ADAL" clId="{EFA0D88C-4E31-4A8B-BE13-C215EBEF7DC8}" dt="2023-05-16T18:34:06.105" v="21" actId="26606"/>
          <ac:picMkLst>
            <pc:docMk/>
            <pc:sldMk cId="2131555564" sldId="267"/>
            <ac:picMk id="1050" creationId="{4A599609-F5C2-4A0B-A992-913F814A631A}"/>
          </ac:picMkLst>
        </pc:picChg>
      </pc:sldChg>
      <pc:sldChg chg="addSp delSp modSp mod modTransition setBg delDesignElem">
        <pc:chgData name="Filipp Gofman" userId="00fdd8c6-e6da-44df-a52b-baf083acefce" providerId="ADAL" clId="{EFA0D88C-4E31-4A8B-BE13-C215EBEF7DC8}" dt="2023-05-17T06:51:10.531" v="5670"/>
        <pc:sldMkLst>
          <pc:docMk/>
          <pc:sldMk cId="2735710520" sldId="268"/>
        </pc:sldMkLst>
        <pc:spChg chg="mod">
          <ac:chgData name="Filipp Gofman" userId="00fdd8c6-e6da-44df-a52b-baf083acefce" providerId="ADAL" clId="{EFA0D88C-4E31-4A8B-BE13-C215EBEF7DC8}" dt="2023-05-16T20:34:48.051" v="182" actId="2711"/>
          <ac:spMkLst>
            <pc:docMk/>
            <pc:sldMk cId="2735710520" sldId="268"/>
            <ac:spMk id="2" creationId="{C0F146FD-DDDE-1F80-815F-096D017F050C}"/>
          </ac:spMkLst>
        </pc:spChg>
        <pc:spChg chg="mod">
          <ac:chgData name="Filipp Gofman" userId="00fdd8c6-e6da-44df-a52b-baf083acefce" providerId="ADAL" clId="{EFA0D88C-4E31-4A8B-BE13-C215EBEF7DC8}" dt="2023-05-16T20:34:51.613" v="184" actId="2711"/>
          <ac:spMkLst>
            <pc:docMk/>
            <pc:sldMk cId="2735710520" sldId="268"/>
            <ac:spMk id="3" creationId="{EB34CBBE-EB51-369E-951F-D7C41B2FF9D5}"/>
          </ac:spMkLst>
        </pc:spChg>
        <pc:spChg chg="del">
          <ac:chgData name="Filipp Gofman" userId="00fdd8c6-e6da-44df-a52b-baf083acefce" providerId="ADAL" clId="{EFA0D88C-4E31-4A8B-BE13-C215EBEF7DC8}" dt="2023-05-16T19:27:45.299" v="30"/>
          <ac:spMkLst>
            <pc:docMk/>
            <pc:sldMk cId="2735710520" sldId="268"/>
            <ac:spMk id="27" creationId="{70155189-D96C-4527-B0EC-654B946BE615}"/>
          </ac:spMkLst>
        </pc:spChg>
        <pc:picChg chg="add mod">
          <ac:chgData name="Filipp Gofman" userId="00fdd8c6-e6da-44df-a52b-baf083acefce" providerId="ADAL" clId="{EFA0D88C-4E31-4A8B-BE13-C215EBEF7DC8}" dt="2023-05-17T01:07:50.105" v="1453" actId="1076"/>
          <ac:picMkLst>
            <pc:docMk/>
            <pc:sldMk cId="2735710520" sldId="268"/>
            <ac:picMk id="5" creationId="{1761A9C6-9D31-65AF-F07F-94E78FC291FC}"/>
          </ac:picMkLst>
        </pc:picChg>
        <pc:picChg chg="del">
          <ac:chgData name="Filipp Gofman" userId="00fdd8c6-e6da-44df-a52b-baf083acefce" providerId="ADAL" clId="{EFA0D88C-4E31-4A8B-BE13-C215EBEF7DC8}" dt="2023-05-17T01:06:44.534" v="1435" actId="478"/>
          <ac:picMkLst>
            <pc:docMk/>
            <pc:sldMk cId="2735710520" sldId="268"/>
            <ac:picMk id="8" creationId="{9D60FF6F-85EE-7A85-9635-99BFF1F5838B}"/>
          </ac:picMkLst>
        </pc:picChg>
        <pc:picChg chg="del">
          <ac:chgData name="Filipp Gofman" userId="00fdd8c6-e6da-44df-a52b-baf083acefce" providerId="ADAL" clId="{EFA0D88C-4E31-4A8B-BE13-C215EBEF7DC8}" dt="2023-05-17T00:56:49.620" v="1347" actId="478"/>
          <ac:picMkLst>
            <pc:docMk/>
            <pc:sldMk cId="2735710520" sldId="268"/>
            <ac:picMk id="9" creationId="{C1A165F2-F6AF-8B19-F86A-2A6A64F7A39B}"/>
          </ac:picMkLst>
        </pc:picChg>
        <pc:picChg chg="add mod">
          <ac:chgData name="Filipp Gofman" userId="00fdd8c6-e6da-44df-a52b-baf083acefce" providerId="ADAL" clId="{EFA0D88C-4E31-4A8B-BE13-C215EBEF7DC8}" dt="2023-05-17T01:07:52.125" v="1454" actId="1076"/>
          <ac:picMkLst>
            <pc:docMk/>
            <pc:sldMk cId="2735710520" sldId="268"/>
            <ac:picMk id="10" creationId="{C9B42A66-82DB-01B2-1DCD-29F7BC8F1FBD}"/>
          </ac:picMkLst>
        </pc:picChg>
      </pc:sldChg>
      <pc:sldChg chg="addSp modSp mod modTransition">
        <pc:chgData name="Filipp Gofman" userId="00fdd8c6-e6da-44df-a52b-baf083acefce" providerId="ADAL" clId="{EFA0D88C-4E31-4A8B-BE13-C215EBEF7DC8}" dt="2023-05-17T06:53:03.760" v="5680" actId="1076"/>
        <pc:sldMkLst>
          <pc:docMk/>
          <pc:sldMk cId="2930919092" sldId="269"/>
        </pc:sldMkLst>
        <pc:spChg chg="mod">
          <ac:chgData name="Filipp Gofman" userId="00fdd8c6-e6da-44df-a52b-baf083acefce" providerId="ADAL" clId="{EFA0D88C-4E31-4A8B-BE13-C215EBEF7DC8}" dt="2023-05-16T22:04:27.650" v="396"/>
          <ac:spMkLst>
            <pc:docMk/>
            <pc:sldMk cId="2930919092" sldId="269"/>
            <ac:spMk id="2" creationId="{6EDFD59D-676E-5FDF-3D77-4E0F6CA9D82F}"/>
          </ac:spMkLst>
        </pc:spChg>
        <pc:spChg chg="mod">
          <ac:chgData name="Filipp Gofman" userId="00fdd8c6-e6da-44df-a52b-baf083acefce" providerId="ADAL" clId="{EFA0D88C-4E31-4A8B-BE13-C215EBEF7DC8}" dt="2023-05-17T01:59:07.741" v="2564" actId="27636"/>
          <ac:spMkLst>
            <pc:docMk/>
            <pc:sldMk cId="2930919092" sldId="269"/>
            <ac:spMk id="3" creationId="{46391D4D-7D0D-DDF0-939F-8D3119AD3224}"/>
          </ac:spMkLst>
        </pc:spChg>
        <pc:picChg chg="add mod">
          <ac:chgData name="Filipp Gofman" userId="00fdd8c6-e6da-44df-a52b-baf083acefce" providerId="ADAL" clId="{EFA0D88C-4E31-4A8B-BE13-C215EBEF7DC8}" dt="2023-05-17T06:53:03.760" v="5680" actId="1076"/>
          <ac:picMkLst>
            <pc:docMk/>
            <pc:sldMk cId="2930919092" sldId="269"/>
            <ac:picMk id="5" creationId="{A7EF8697-EA40-50EF-4B15-7C72F61C717B}"/>
          </ac:picMkLst>
        </pc:picChg>
      </pc:sldChg>
      <pc:sldChg chg="addSp delSp modSp mod modTransition">
        <pc:chgData name="Filipp Gofman" userId="00fdd8c6-e6da-44df-a52b-baf083acefce" providerId="ADAL" clId="{EFA0D88C-4E31-4A8B-BE13-C215EBEF7DC8}" dt="2023-05-17T06:51:18.770" v="5671"/>
        <pc:sldMkLst>
          <pc:docMk/>
          <pc:sldMk cId="2700189646" sldId="270"/>
        </pc:sldMkLst>
        <pc:spChg chg="mod ord">
          <ac:chgData name="Filipp Gofman" userId="00fdd8c6-e6da-44df-a52b-baf083acefce" providerId="ADAL" clId="{EFA0D88C-4E31-4A8B-BE13-C215EBEF7DC8}" dt="2023-05-17T01:21:51.567" v="1592" actId="166"/>
          <ac:spMkLst>
            <pc:docMk/>
            <pc:sldMk cId="2700189646" sldId="270"/>
            <ac:spMk id="2" creationId="{27B3C686-40C3-E559-0A87-F4D3F3A1BD35}"/>
          </ac:spMkLst>
        </pc:spChg>
        <pc:spChg chg="mod ord">
          <ac:chgData name="Filipp Gofman" userId="00fdd8c6-e6da-44df-a52b-baf083acefce" providerId="ADAL" clId="{EFA0D88C-4E31-4A8B-BE13-C215EBEF7DC8}" dt="2023-05-17T05:20:34.681" v="5531" actId="14100"/>
          <ac:spMkLst>
            <pc:docMk/>
            <pc:sldMk cId="2700189646" sldId="270"/>
            <ac:spMk id="3" creationId="{F960A600-090B-19C0-C7C7-332EFB67CC2D}"/>
          </ac:spMkLst>
        </pc:spChg>
        <pc:spChg chg="mod">
          <ac:chgData name="Filipp Gofman" userId="00fdd8c6-e6da-44df-a52b-baf083acefce" providerId="ADAL" clId="{EFA0D88C-4E31-4A8B-BE13-C215EBEF7DC8}" dt="2023-05-17T05:33:16.573" v="5619" actId="1076"/>
          <ac:spMkLst>
            <pc:docMk/>
            <pc:sldMk cId="2700189646" sldId="270"/>
            <ac:spMk id="5" creationId="{EF822C43-CCC6-0798-D9C2-E1AF5441E054}"/>
          </ac:spMkLst>
        </pc:spChg>
        <pc:spChg chg="mod">
          <ac:chgData name="Filipp Gofman" userId="00fdd8c6-e6da-44df-a52b-baf083acefce" providerId="ADAL" clId="{EFA0D88C-4E31-4A8B-BE13-C215EBEF7DC8}" dt="2023-05-17T05:31:22.969" v="5596" actId="207"/>
          <ac:spMkLst>
            <pc:docMk/>
            <pc:sldMk cId="2700189646" sldId="270"/>
            <ac:spMk id="7" creationId="{B3D6CF58-97CB-501D-6375-F975AADD8472}"/>
          </ac:spMkLst>
        </pc:spChg>
        <pc:spChg chg="mod">
          <ac:chgData name="Filipp Gofman" userId="00fdd8c6-e6da-44df-a52b-baf083acefce" providerId="ADAL" clId="{EFA0D88C-4E31-4A8B-BE13-C215EBEF7DC8}" dt="2023-05-17T05:33:01.664" v="5616" actId="1076"/>
          <ac:spMkLst>
            <pc:docMk/>
            <pc:sldMk cId="2700189646" sldId="270"/>
            <ac:spMk id="9" creationId="{222100B6-8CB5-E947-8AF4-3ED554159F39}"/>
          </ac:spMkLst>
        </pc:spChg>
        <pc:spChg chg="add del mod ord">
          <ac:chgData name="Filipp Gofman" userId="00fdd8c6-e6da-44df-a52b-baf083acefce" providerId="ADAL" clId="{EFA0D88C-4E31-4A8B-BE13-C215EBEF7DC8}" dt="2023-05-17T05:30:40.258" v="5588" actId="478"/>
          <ac:spMkLst>
            <pc:docMk/>
            <pc:sldMk cId="2700189646" sldId="270"/>
            <ac:spMk id="22" creationId="{C90ED2D1-4307-71F0-4E4F-7199C7B53769}"/>
          </ac:spMkLst>
        </pc:spChg>
        <pc:spChg chg="add del">
          <ac:chgData name="Filipp Gofman" userId="00fdd8c6-e6da-44df-a52b-baf083acefce" providerId="ADAL" clId="{EFA0D88C-4E31-4A8B-BE13-C215EBEF7DC8}" dt="2023-05-17T05:18:33.048" v="5523" actId="11529"/>
          <ac:spMkLst>
            <pc:docMk/>
            <pc:sldMk cId="2700189646" sldId="270"/>
            <ac:spMk id="23" creationId="{48919B3F-4AEC-C965-0C04-5CE168CC8B6F}"/>
          </ac:spMkLst>
        </pc:spChg>
        <pc:spChg chg="add del mod ord">
          <ac:chgData name="Filipp Gofman" userId="00fdd8c6-e6da-44df-a52b-baf083acefce" providerId="ADAL" clId="{EFA0D88C-4E31-4A8B-BE13-C215EBEF7DC8}" dt="2023-05-17T05:30:41.064" v="5589" actId="478"/>
          <ac:spMkLst>
            <pc:docMk/>
            <pc:sldMk cId="2700189646" sldId="270"/>
            <ac:spMk id="24" creationId="{FDF226B9-4102-0B07-184B-112E603EBA72}"/>
          </ac:spMkLst>
        </pc:spChg>
        <pc:spChg chg="add del mod ord">
          <ac:chgData name="Filipp Gofman" userId="00fdd8c6-e6da-44df-a52b-baf083acefce" providerId="ADAL" clId="{EFA0D88C-4E31-4A8B-BE13-C215EBEF7DC8}" dt="2023-05-17T05:30:42.092" v="5590" actId="478"/>
          <ac:spMkLst>
            <pc:docMk/>
            <pc:sldMk cId="2700189646" sldId="270"/>
            <ac:spMk id="25" creationId="{5B6399B0-F9FF-1BBA-2E46-1B4C7FE25D92}"/>
          </ac:spMkLst>
        </pc:spChg>
        <pc:picChg chg="mod ord">
          <ac:chgData name="Filipp Gofman" userId="00fdd8c6-e6da-44df-a52b-baf083acefce" providerId="ADAL" clId="{EFA0D88C-4E31-4A8B-BE13-C215EBEF7DC8}" dt="2023-05-17T05:32:57.358" v="5615" actId="1076"/>
          <ac:picMkLst>
            <pc:docMk/>
            <pc:sldMk cId="2700189646" sldId="270"/>
            <ac:picMk id="4" creationId="{E4196EED-3F2D-9B1A-94B9-66BDB0C1DD54}"/>
          </ac:picMkLst>
        </pc:picChg>
        <pc:picChg chg="mod ord">
          <ac:chgData name="Filipp Gofman" userId="00fdd8c6-e6da-44df-a52b-baf083acefce" providerId="ADAL" clId="{EFA0D88C-4E31-4A8B-BE13-C215EBEF7DC8}" dt="2023-05-17T05:32:57.358" v="5615" actId="1076"/>
          <ac:picMkLst>
            <pc:docMk/>
            <pc:sldMk cId="2700189646" sldId="270"/>
            <ac:picMk id="6" creationId="{F7F25937-339F-3143-D8B6-6872999F4659}"/>
          </ac:picMkLst>
        </pc:picChg>
        <pc:picChg chg="mod ord">
          <ac:chgData name="Filipp Gofman" userId="00fdd8c6-e6da-44df-a52b-baf083acefce" providerId="ADAL" clId="{EFA0D88C-4E31-4A8B-BE13-C215EBEF7DC8}" dt="2023-05-17T05:32:57.358" v="5615" actId="1076"/>
          <ac:picMkLst>
            <pc:docMk/>
            <pc:sldMk cId="2700189646" sldId="270"/>
            <ac:picMk id="8" creationId="{4FCD377C-F524-224B-4E04-76CB53A16FD2}"/>
          </ac:picMkLst>
        </pc:picChg>
        <pc:picChg chg="add mod">
          <ac:chgData name="Filipp Gofman" userId="00fdd8c6-e6da-44df-a52b-baf083acefce" providerId="ADAL" clId="{EFA0D88C-4E31-4A8B-BE13-C215EBEF7DC8}" dt="2023-05-17T05:32:10.770" v="5607" actId="1076"/>
          <ac:picMkLst>
            <pc:docMk/>
            <pc:sldMk cId="2700189646" sldId="270"/>
            <ac:picMk id="11" creationId="{44ADFE3C-3E6B-C463-7398-6FDCC0F1B8DE}"/>
          </ac:picMkLst>
        </pc:picChg>
        <pc:picChg chg="add mod">
          <ac:chgData name="Filipp Gofman" userId="00fdd8c6-e6da-44df-a52b-baf083acefce" providerId="ADAL" clId="{EFA0D88C-4E31-4A8B-BE13-C215EBEF7DC8}" dt="2023-05-17T05:31:00.084" v="5595" actId="1076"/>
          <ac:picMkLst>
            <pc:docMk/>
            <pc:sldMk cId="2700189646" sldId="270"/>
            <ac:picMk id="13" creationId="{8BD782E5-F0D2-1CB8-7EC4-6DFB967B425A}"/>
          </ac:picMkLst>
        </pc:picChg>
        <pc:picChg chg="add del mod">
          <ac:chgData name="Filipp Gofman" userId="00fdd8c6-e6da-44df-a52b-baf083acefce" providerId="ADAL" clId="{EFA0D88C-4E31-4A8B-BE13-C215EBEF7DC8}" dt="2023-05-17T01:23:57.270" v="1613" actId="478"/>
          <ac:picMkLst>
            <pc:docMk/>
            <pc:sldMk cId="2700189646" sldId="270"/>
            <ac:picMk id="15" creationId="{13AD0A1B-1CEB-E89A-0FB8-5E16F7742F3D}"/>
          </ac:picMkLst>
        </pc:picChg>
        <pc:picChg chg="add mod">
          <ac:chgData name="Filipp Gofman" userId="00fdd8c6-e6da-44df-a52b-baf083acefce" providerId="ADAL" clId="{EFA0D88C-4E31-4A8B-BE13-C215EBEF7DC8}" dt="2023-05-17T05:30:49.907" v="5591" actId="1076"/>
          <ac:picMkLst>
            <pc:docMk/>
            <pc:sldMk cId="2700189646" sldId="270"/>
            <ac:picMk id="17" creationId="{755BFE5F-364F-FF6E-AD6A-14C3D47CE167}"/>
          </ac:picMkLst>
        </pc:picChg>
        <pc:picChg chg="add del mod">
          <ac:chgData name="Filipp Gofman" userId="00fdd8c6-e6da-44df-a52b-baf083acefce" providerId="ADAL" clId="{EFA0D88C-4E31-4A8B-BE13-C215EBEF7DC8}" dt="2023-05-17T05:30:09.517" v="5582" actId="478"/>
          <ac:picMkLst>
            <pc:docMk/>
            <pc:sldMk cId="2700189646" sldId="270"/>
            <ac:picMk id="19" creationId="{EAECCA00-9501-C499-5500-7CA02EFFB838}"/>
          </ac:picMkLst>
        </pc:picChg>
        <pc:picChg chg="add del mod">
          <ac:chgData name="Filipp Gofman" userId="00fdd8c6-e6da-44df-a52b-baf083acefce" providerId="ADAL" clId="{EFA0D88C-4E31-4A8B-BE13-C215EBEF7DC8}" dt="2023-05-17T01:27:33.116" v="1632" actId="478"/>
          <ac:picMkLst>
            <pc:docMk/>
            <pc:sldMk cId="2700189646" sldId="270"/>
            <ac:picMk id="21" creationId="{66B41F4B-3259-E3CF-671E-03DFDF9EF8F5}"/>
          </ac:picMkLst>
        </pc:picChg>
        <pc:picChg chg="add del mod">
          <ac:chgData name="Filipp Gofman" userId="00fdd8c6-e6da-44df-a52b-baf083acefce" providerId="ADAL" clId="{EFA0D88C-4E31-4A8B-BE13-C215EBEF7DC8}" dt="2023-05-17T05:29:42.751" v="5581" actId="478"/>
          <ac:picMkLst>
            <pc:docMk/>
            <pc:sldMk cId="2700189646" sldId="270"/>
            <ac:picMk id="27" creationId="{E7B17C83-54E7-0398-0481-E797FF397FBD}"/>
          </ac:picMkLst>
        </pc:picChg>
        <pc:picChg chg="add del mod">
          <ac:chgData name="Filipp Gofman" userId="00fdd8c6-e6da-44df-a52b-baf083acefce" providerId="ADAL" clId="{EFA0D88C-4E31-4A8B-BE13-C215EBEF7DC8}" dt="2023-05-17T05:32:04.654" v="5602" actId="478"/>
          <ac:picMkLst>
            <pc:docMk/>
            <pc:sldMk cId="2700189646" sldId="270"/>
            <ac:picMk id="29" creationId="{88722D64-5EB9-0870-F83A-289E216F2D34}"/>
          </ac:picMkLst>
        </pc:picChg>
        <pc:picChg chg="add mod ord">
          <ac:chgData name="Filipp Gofman" userId="00fdd8c6-e6da-44df-a52b-baf083acefce" providerId="ADAL" clId="{EFA0D88C-4E31-4A8B-BE13-C215EBEF7DC8}" dt="2023-05-17T05:32:35.544" v="5612" actId="1076"/>
          <ac:picMkLst>
            <pc:docMk/>
            <pc:sldMk cId="2700189646" sldId="270"/>
            <ac:picMk id="31" creationId="{41D89C53-2BAD-E064-F68E-E441760D75F3}"/>
          </ac:picMkLst>
        </pc:picChg>
      </pc:sldChg>
      <pc:sldChg chg="modSp mod modTransition">
        <pc:chgData name="Filipp Gofman" userId="00fdd8c6-e6da-44df-a52b-baf083acefce" providerId="ADAL" clId="{EFA0D88C-4E31-4A8B-BE13-C215EBEF7DC8}" dt="2023-05-17T08:34:17.617" v="5711" actId="20577"/>
        <pc:sldMkLst>
          <pc:docMk/>
          <pc:sldMk cId="2198272330" sldId="271"/>
        </pc:sldMkLst>
        <pc:spChg chg="mod">
          <ac:chgData name="Filipp Gofman" userId="00fdd8c6-e6da-44df-a52b-baf083acefce" providerId="ADAL" clId="{EFA0D88C-4E31-4A8B-BE13-C215EBEF7DC8}" dt="2023-05-17T01:29:53.064" v="1641" actId="122"/>
          <ac:spMkLst>
            <pc:docMk/>
            <pc:sldMk cId="2198272330" sldId="271"/>
            <ac:spMk id="2" creationId="{B9F901FA-8C8C-1325-8AE6-6468FC3A159F}"/>
          </ac:spMkLst>
        </pc:spChg>
        <pc:spChg chg="mod">
          <ac:chgData name="Filipp Gofman" userId="00fdd8c6-e6da-44df-a52b-baf083acefce" providerId="ADAL" clId="{EFA0D88C-4E31-4A8B-BE13-C215EBEF7DC8}" dt="2023-05-17T08:34:17.617" v="5711" actId="20577"/>
          <ac:spMkLst>
            <pc:docMk/>
            <pc:sldMk cId="2198272330" sldId="271"/>
            <ac:spMk id="3" creationId="{83B6C2C3-B8B8-6D3C-60DC-91E03DFE840F}"/>
          </ac:spMkLst>
        </pc:spChg>
      </pc:sldChg>
      <pc:sldChg chg="addSp delSp modSp mod modTransition">
        <pc:chgData name="Filipp Gofman" userId="00fdd8c6-e6da-44df-a52b-baf083acefce" providerId="ADAL" clId="{EFA0D88C-4E31-4A8B-BE13-C215EBEF7DC8}" dt="2023-05-17T10:03:35.969" v="5811" actId="20577"/>
        <pc:sldMkLst>
          <pc:docMk/>
          <pc:sldMk cId="1004526505" sldId="272"/>
        </pc:sldMkLst>
        <pc:spChg chg="mod">
          <ac:chgData name="Filipp Gofman" userId="00fdd8c6-e6da-44df-a52b-baf083acefce" providerId="ADAL" clId="{EFA0D88C-4E31-4A8B-BE13-C215EBEF7DC8}" dt="2023-05-16T22:04:27.650" v="396"/>
          <ac:spMkLst>
            <pc:docMk/>
            <pc:sldMk cId="1004526505" sldId="272"/>
            <ac:spMk id="2" creationId="{C1C84AFB-B5EE-E161-3AC6-FD88C983F70A}"/>
          </ac:spMkLst>
        </pc:spChg>
        <pc:spChg chg="mod">
          <ac:chgData name="Filipp Gofman" userId="00fdd8c6-e6da-44df-a52b-baf083acefce" providerId="ADAL" clId="{EFA0D88C-4E31-4A8B-BE13-C215EBEF7DC8}" dt="2023-05-17T05:16:31.251" v="5505" actId="27636"/>
          <ac:spMkLst>
            <pc:docMk/>
            <pc:sldMk cId="1004526505" sldId="272"/>
            <ac:spMk id="3" creationId="{40391A1A-8070-085C-7F53-825156310C5D}"/>
          </ac:spMkLst>
        </pc:spChg>
        <pc:spChg chg="add mod">
          <ac:chgData name="Filipp Gofman" userId="00fdd8c6-e6da-44df-a52b-baf083acefce" providerId="ADAL" clId="{EFA0D88C-4E31-4A8B-BE13-C215EBEF7DC8}" dt="2023-05-17T09:59:01.778" v="5757" actId="2711"/>
          <ac:spMkLst>
            <pc:docMk/>
            <pc:sldMk cId="1004526505" sldId="272"/>
            <ac:spMk id="4" creationId="{7FB697CA-31EF-5D13-D28A-61576DD53FA8}"/>
          </ac:spMkLst>
        </pc:spChg>
        <pc:spChg chg="add mod">
          <ac:chgData name="Filipp Gofman" userId="00fdd8c6-e6da-44df-a52b-baf083acefce" providerId="ADAL" clId="{EFA0D88C-4E31-4A8B-BE13-C215EBEF7DC8}" dt="2023-05-17T06:36:57.123" v="5652" actId="14100"/>
          <ac:spMkLst>
            <pc:docMk/>
            <pc:sldMk cId="1004526505" sldId="272"/>
            <ac:spMk id="7" creationId="{6F1117FE-5612-C78A-71B0-3140D6B72AF3}"/>
          </ac:spMkLst>
        </pc:spChg>
        <pc:spChg chg="add mod">
          <ac:chgData name="Filipp Gofman" userId="00fdd8c6-e6da-44df-a52b-baf083acefce" providerId="ADAL" clId="{EFA0D88C-4E31-4A8B-BE13-C215EBEF7DC8}" dt="2023-05-17T05:08:10.191" v="5257" actId="571"/>
          <ac:spMkLst>
            <pc:docMk/>
            <pc:sldMk cId="1004526505" sldId="272"/>
            <ac:spMk id="8" creationId="{ABC193DB-1DFD-8929-5BE5-139D0B2D2815}"/>
          </ac:spMkLst>
        </pc:spChg>
        <pc:spChg chg="add mod">
          <ac:chgData name="Filipp Gofman" userId="00fdd8c6-e6da-44df-a52b-baf083acefce" providerId="ADAL" clId="{EFA0D88C-4E31-4A8B-BE13-C215EBEF7DC8}" dt="2023-05-17T10:03:35.969" v="5811" actId="20577"/>
          <ac:spMkLst>
            <pc:docMk/>
            <pc:sldMk cId="1004526505" sldId="272"/>
            <ac:spMk id="9" creationId="{2D6B9C3C-6AA0-3C8D-5118-272D7081EBA0}"/>
          </ac:spMkLst>
        </pc:spChg>
        <pc:picChg chg="add del mod">
          <ac:chgData name="Filipp Gofman" userId="00fdd8c6-e6da-44df-a52b-baf083acefce" providerId="ADAL" clId="{EFA0D88C-4E31-4A8B-BE13-C215EBEF7DC8}" dt="2023-05-17T05:16:33.464" v="5506" actId="478"/>
          <ac:picMkLst>
            <pc:docMk/>
            <pc:sldMk cId="1004526505" sldId="272"/>
            <ac:picMk id="6" creationId="{8DE787A9-B66D-63FF-77CC-366366B9A345}"/>
          </ac:picMkLst>
        </pc:picChg>
      </pc:sldChg>
      <pc:sldChg chg="addSp delSp modSp mod">
        <pc:chgData name="Filipp Gofman" userId="00fdd8c6-e6da-44df-a52b-baf083acefce" providerId="ADAL" clId="{EFA0D88C-4E31-4A8B-BE13-C215EBEF7DC8}" dt="2023-05-17T05:01:31.598" v="5162" actId="1076"/>
        <pc:sldMkLst>
          <pc:docMk/>
          <pc:sldMk cId="1323155112" sldId="273"/>
        </pc:sldMkLst>
        <pc:spChg chg="mod">
          <ac:chgData name="Filipp Gofman" userId="00fdd8c6-e6da-44df-a52b-baf083acefce" providerId="ADAL" clId="{EFA0D88C-4E31-4A8B-BE13-C215EBEF7DC8}" dt="2023-05-16T22:04:27.650" v="396"/>
          <ac:spMkLst>
            <pc:docMk/>
            <pc:sldMk cId="1323155112" sldId="273"/>
            <ac:spMk id="2" creationId="{736DB18B-467A-38D9-7BF1-76B44B250088}"/>
          </ac:spMkLst>
        </pc:spChg>
        <pc:picChg chg="del">
          <ac:chgData name="Filipp Gofman" userId="00fdd8c6-e6da-44df-a52b-baf083acefce" providerId="ADAL" clId="{EFA0D88C-4E31-4A8B-BE13-C215EBEF7DC8}" dt="2023-05-17T03:42:06.173" v="5131" actId="478"/>
          <ac:picMkLst>
            <pc:docMk/>
            <pc:sldMk cId="1323155112" sldId="273"/>
            <ac:picMk id="4" creationId="{098D0BBC-A4F9-F672-7C7E-2F63EAAA28DF}"/>
          </ac:picMkLst>
        </pc:picChg>
        <pc:picChg chg="add del mod">
          <ac:chgData name="Filipp Gofman" userId="00fdd8c6-e6da-44df-a52b-baf083acefce" providerId="ADAL" clId="{EFA0D88C-4E31-4A8B-BE13-C215EBEF7DC8}" dt="2023-05-17T03:42:28.910" v="5137" actId="478"/>
          <ac:picMkLst>
            <pc:docMk/>
            <pc:sldMk cId="1323155112" sldId="273"/>
            <ac:picMk id="5" creationId="{F0877AA3-00F7-27C8-818B-1DC1CBD994F4}"/>
          </ac:picMkLst>
        </pc:picChg>
        <pc:picChg chg="add mod">
          <ac:chgData name="Filipp Gofman" userId="00fdd8c6-e6da-44df-a52b-baf083acefce" providerId="ADAL" clId="{EFA0D88C-4E31-4A8B-BE13-C215EBEF7DC8}" dt="2023-05-17T05:01:29.699" v="5161" actId="1076"/>
          <ac:picMkLst>
            <pc:docMk/>
            <pc:sldMk cId="1323155112" sldId="273"/>
            <ac:picMk id="7" creationId="{89841615-2423-3566-BA31-DC89B6A96EEB}"/>
          </ac:picMkLst>
        </pc:picChg>
        <pc:picChg chg="add del mod">
          <ac:chgData name="Filipp Gofman" userId="00fdd8c6-e6da-44df-a52b-baf083acefce" providerId="ADAL" clId="{EFA0D88C-4E31-4A8B-BE13-C215EBEF7DC8}" dt="2023-05-17T03:43:33.950" v="5152" actId="478"/>
          <ac:picMkLst>
            <pc:docMk/>
            <pc:sldMk cId="1323155112" sldId="273"/>
            <ac:picMk id="9" creationId="{1EB05906-E6D7-8EC0-CC86-2FAD1665F22E}"/>
          </ac:picMkLst>
        </pc:picChg>
        <pc:picChg chg="add mod">
          <ac:chgData name="Filipp Gofman" userId="00fdd8c6-e6da-44df-a52b-baf083acefce" providerId="ADAL" clId="{EFA0D88C-4E31-4A8B-BE13-C215EBEF7DC8}" dt="2023-05-17T05:01:31.598" v="5162" actId="1076"/>
          <ac:picMkLst>
            <pc:docMk/>
            <pc:sldMk cId="1323155112" sldId="273"/>
            <ac:picMk id="11" creationId="{B65A2BB1-3A5D-15E4-EFB0-6A550D6897FC}"/>
          </ac:picMkLst>
        </pc:picChg>
      </pc:sldChg>
      <pc:sldChg chg="addSp delSp modSp mod modTransition">
        <pc:chgData name="Filipp Gofman" userId="00fdd8c6-e6da-44df-a52b-baf083acefce" providerId="ADAL" clId="{EFA0D88C-4E31-4A8B-BE13-C215EBEF7DC8}" dt="2023-05-17T06:51:33.576" v="5676"/>
        <pc:sldMkLst>
          <pc:docMk/>
          <pc:sldMk cId="1508962967" sldId="274"/>
        </pc:sldMkLst>
        <pc:spChg chg="mod">
          <ac:chgData name="Filipp Gofman" userId="00fdd8c6-e6da-44df-a52b-baf083acefce" providerId="ADAL" clId="{EFA0D88C-4E31-4A8B-BE13-C215EBEF7DC8}" dt="2023-05-16T22:04:27.650" v="396"/>
          <ac:spMkLst>
            <pc:docMk/>
            <pc:sldMk cId="1508962967" sldId="274"/>
            <ac:spMk id="2" creationId="{506618D5-1DCB-6FDE-9123-022DF08F8D41}"/>
          </ac:spMkLst>
        </pc:spChg>
        <pc:spChg chg="add del mod">
          <ac:chgData name="Filipp Gofman" userId="00fdd8c6-e6da-44df-a52b-baf083acefce" providerId="ADAL" clId="{EFA0D88C-4E31-4A8B-BE13-C215EBEF7DC8}" dt="2023-05-17T02:43:51.458" v="2944" actId="20577"/>
          <ac:spMkLst>
            <pc:docMk/>
            <pc:sldMk cId="1508962967" sldId="274"/>
            <ac:spMk id="3" creationId="{815DB596-60A4-C445-2625-D84ED89F23F6}"/>
          </ac:spMkLst>
        </pc:spChg>
        <pc:spChg chg="add del mod">
          <ac:chgData name="Filipp Gofman" userId="00fdd8c6-e6da-44df-a52b-baf083acefce" providerId="ADAL" clId="{EFA0D88C-4E31-4A8B-BE13-C215EBEF7DC8}" dt="2023-05-16T20:36:17.179" v="209" actId="478"/>
          <ac:spMkLst>
            <pc:docMk/>
            <pc:sldMk cId="1508962967" sldId="274"/>
            <ac:spMk id="5" creationId="{4DF0E7F2-1BA6-EFB8-E876-4F8BFED8E10A}"/>
          </ac:spMkLst>
        </pc:spChg>
      </pc:sldChg>
      <pc:sldChg chg="addSp delSp modSp mod modTransition">
        <pc:chgData name="Filipp Gofman" userId="00fdd8c6-e6da-44df-a52b-baf083acefce" providerId="ADAL" clId="{EFA0D88C-4E31-4A8B-BE13-C215EBEF7DC8}" dt="2023-05-17T09:55:17.620" v="5714"/>
        <pc:sldMkLst>
          <pc:docMk/>
          <pc:sldMk cId="1275301321" sldId="276"/>
        </pc:sldMkLst>
        <pc:spChg chg="mod">
          <ac:chgData name="Filipp Gofman" userId="00fdd8c6-e6da-44df-a52b-baf083acefce" providerId="ADAL" clId="{EFA0D88C-4E31-4A8B-BE13-C215EBEF7DC8}" dt="2023-05-17T05:01:51.875" v="5166" actId="2711"/>
          <ac:spMkLst>
            <pc:docMk/>
            <pc:sldMk cId="1275301321" sldId="276"/>
            <ac:spMk id="2" creationId="{736DB18B-467A-38D9-7BF1-76B44B250088}"/>
          </ac:spMkLst>
        </pc:spChg>
        <pc:spChg chg="del mod">
          <ac:chgData name="Filipp Gofman" userId="00fdd8c6-e6da-44df-a52b-baf083acefce" providerId="ADAL" clId="{EFA0D88C-4E31-4A8B-BE13-C215EBEF7DC8}" dt="2023-05-17T09:55:17.620" v="5714"/>
          <ac:spMkLst>
            <pc:docMk/>
            <pc:sldMk cId="1275301321" sldId="276"/>
            <ac:spMk id="3" creationId="{05DF3E0E-E3AB-0292-A3FD-38BF0B50C3AA}"/>
          </ac:spMkLst>
        </pc:spChg>
        <pc:picChg chg="add del">
          <ac:chgData name="Filipp Gofman" userId="00fdd8c6-e6da-44df-a52b-baf083acefce" providerId="ADAL" clId="{EFA0D88C-4E31-4A8B-BE13-C215EBEF7DC8}" dt="2023-05-17T05:01:46.275" v="5164" actId="22"/>
          <ac:picMkLst>
            <pc:docMk/>
            <pc:sldMk cId="1275301321" sldId="276"/>
            <ac:picMk id="5" creationId="{ADB99777-AA02-25C3-61CB-5F27761C3698}"/>
          </ac:picMkLst>
        </pc:picChg>
        <pc:picChg chg="add mod">
          <ac:chgData name="Filipp Gofman" userId="00fdd8c6-e6da-44df-a52b-baf083acefce" providerId="ADAL" clId="{EFA0D88C-4E31-4A8B-BE13-C215EBEF7DC8}" dt="2023-05-17T09:55:17.620" v="5714"/>
          <ac:picMkLst>
            <pc:docMk/>
            <pc:sldMk cId="1275301321" sldId="276"/>
            <ac:picMk id="7170" creationId="{639C6441-F7B8-2568-D89D-05EADB9F10B7}"/>
          </ac:picMkLst>
        </pc:picChg>
      </pc:sldChg>
      <pc:sldChg chg="addSp delSp modSp mod modTransition setBg">
        <pc:chgData name="Filipp Gofman" userId="00fdd8c6-e6da-44df-a52b-baf083acefce" providerId="ADAL" clId="{EFA0D88C-4E31-4A8B-BE13-C215EBEF7DC8}" dt="2023-05-17T06:50:45.807" v="5666"/>
        <pc:sldMkLst>
          <pc:docMk/>
          <pc:sldMk cId="646673502" sldId="277"/>
        </pc:sldMkLst>
        <pc:spChg chg="del mod">
          <ac:chgData name="Filipp Gofman" userId="00fdd8c6-e6da-44df-a52b-baf083acefce" providerId="ADAL" clId="{EFA0D88C-4E31-4A8B-BE13-C215EBEF7DC8}" dt="2023-05-16T20:41:44.633" v="217" actId="478"/>
          <ac:spMkLst>
            <pc:docMk/>
            <pc:sldMk cId="646673502" sldId="277"/>
            <ac:spMk id="11" creationId="{5B244F4C-D39C-3457-6952-D01C36203D83}"/>
          </ac:spMkLst>
        </pc:spChg>
        <pc:picChg chg="add mod">
          <ac:chgData name="Filipp Gofman" userId="00fdd8c6-e6da-44df-a52b-baf083acefce" providerId="ADAL" clId="{EFA0D88C-4E31-4A8B-BE13-C215EBEF7DC8}" dt="2023-05-16T20:42:04.495" v="223" actId="1076"/>
          <ac:picMkLst>
            <pc:docMk/>
            <pc:sldMk cId="646673502" sldId="277"/>
            <ac:picMk id="3" creationId="{0861D533-E99D-B29C-939D-E4521A738849}"/>
          </ac:picMkLst>
        </pc:picChg>
        <pc:picChg chg="del">
          <ac:chgData name="Filipp Gofman" userId="00fdd8c6-e6da-44df-a52b-baf083acefce" providerId="ADAL" clId="{EFA0D88C-4E31-4A8B-BE13-C215EBEF7DC8}" dt="2023-05-16T20:41:48.599" v="219" actId="478"/>
          <ac:picMkLst>
            <pc:docMk/>
            <pc:sldMk cId="646673502" sldId="277"/>
            <ac:picMk id="10" creationId="{4EF88B9E-7335-75E1-AFA0-5BAABA419651}"/>
          </ac:picMkLst>
        </pc:picChg>
      </pc:sldChg>
      <pc:sldChg chg="addSp delSp modSp mod modTransition">
        <pc:chgData name="Filipp Gofman" userId="00fdd8c6-e6da-44df-a52b-baf083acefce" providerId="ADAL" clId="{EFA0D88C-4E31-4A8B-BE13-C215EBEF7DC8}" dt="2023-05-17T01:20:08.241" v="1585"/>
        <pc:sldMkLst>
          <pc:docMk/>
          <pc:sldMk cId="1270855124" sldId="278"/>
        </pc:sldMkLst>
        <pc:spChg chg="mod">
          <ac:chgData name="Filipp Gofman" userId="00fdd8c6-e6da-44df-a52b-baf083acefce" providerId="ADAL" clId="{EFA0D88C-4E31-4A8B-BE13-C215EBEF7DC8}" dt="2023-05-16T22:04:27.650" v="396"/>
          <ac:spMkLst>
            <pc:docMk/>
            <pc:sldMk cId="1270855124" sldId="278"/>
            <ac:spMk id="2" creationId="{B4C1EF43-896B-C7F5-DF34-7E782F029080}"/>
          </ac:spMkLst>
        </pc:spChg>
        <pc:spChg chg="mod">
          <ac:chgData name="Filipp Gofman" userId="00fdd8c6-e6da-44df-a52b-baf083acefce" providerId="ADAL" clId="{EFA0D88C-4E31-4A8B-BE13-C215EBEF7DC8}" dt="2023-05-16T22:04:27.650" v="396"/>
          <ac:spMkLst>
            <pc:docMk/>
            <pc:sldMk cId="1270855124" sldId="278"/>
            <ac:spMk id="3" creationId="{AE2D4B6D-8270-F1C4-FD61-FAF64CE42A92}"/>
          </ac:spMkLst>
        </pc:spChg>
        <pc:picChg chg="del">
          <ac:chgData name="Filipp Gofman" userId="00fdd8c6-e6da-44df-a52b-baf083acefce" providerId="ADAL" clId="{EFA0D88C-4E31-4A8B-BE13-C215EBEF7DC8}" dt="2023-05-17T01:12:13.678" v="1460" actId="478"/>
          <ac:picMkLst>
            <pc:docMk/>
            <pc:sldMk cId="1270855124" sldId="278"/>
            <ac:picMk id="5" creationId="{F7D1EC60-CB01-A15F-7113-B4E58B2BD415}"/>
          </ac:picMkLst>
        </pc:picChg>
        <pc:picChg chg="del mod">
          <ac:chgData name="Filipp Gofman" userId="00fdd8c6-e6da-44df-a52b-baf083acefce" providerId="ADAL" clId="{EFA0D88C-4E31-4A8B-BE13-C215EBEF7DC8}" dt="2023-05-17T01:13:10.222" v="1482" actId="478"/>
          <ac:picMkLst>
            <pc:docMk/>
            <pc:sldMk cId="1270855124" sldId="278"/>
            <ac:picMk id="6" creationId="{A110FB62-2C6D-6A37-8D92-367A203971A2}"/>
          </ac:picMkLst>
        </pc:picChg>
        <pc:picChg chg="add mod">
          <ac:chgData name="Filipp Gofman" userId="00fdd8c6-e6da-44df-a52b-baf083acefce" providerId="ADAL" clId="{EFA0D88C-4E31-4A8B-BE13-C215EBEF7DC8}" dt="2023-05-17T01:12:38.756" v="1471" actId="1076"/>
          <ac:picMkLst>
            <pc:docMk/>
            <pc:sldMk cId="1270855124" sldId="278"/>
            <ac:picMk id="8" creationId="{D95622BB-6BC2-50CF-975F-4A5B6BEFCF46}"/>
          </ac:picMkLst>
        </pc:picChg>
        <pc:picChg chg="add mod">
          <ac:chgData name="Filipp Gofman" userId="00fdd8c6-e6da-44df-a52b-baf083acefce" providerId="ADAL" clId="{EFA0D88C-4E31-4A8B-BE13-C215EBEF7DC8}" dt="2023-05-17T01:13:12.409" v="1483" actId="1076"/>
          <ac:picMkLst>
            <pc:docMk/>
            <pc:sldMk cId="1270855124" sldId="278"/>
            <ac:picMk id="10" creationId="{38040E1F-8C58-0EA3-F793-10337AD41F3C}"/>
          </ac:picMkLst>
        </pc:picChg>
        <pc:picChg chg="add mod">
          <ac:chgData name="Filipp Gofman" userId="00fdd8c6-e6da-44df-a52b-baf083acefce" providerId="ADAL" clId="{EFA0D88C-4E31-4A8B-BE13-C215EBEF7DC8}" dt="2023-05-17T01:14:01.836" v="1492" actId="14100"/>
          <ac:picMkLst>
            <pc:docMk/>
            <pc:sldMk cId="1270855124" sldId="278"/>
            <ac:picMk id="12" creationId="{DD4B595C-F3F0-F956-562C-930BDEF59284}"/>
          </ac:picMkLst>
        </pc:picChg>
        <pc:picChg chg="add mod">
          <ac:chgData name="Filipp Gofman" userId="00fdd8c6-e6da-44df-a52b-baf083acefce" providerId="ADAL" clId="{EFA0D88C-4E31-4A8B-BE13-C215EBEF7DC8}" dt="2023-05-17T01:16:11.109" v="1502" actId="1076"/>
          <ac:picMkLst>
            <pc:docMk/>
            <pc:sldMk cId="1270855124" sldId="278"/>
            <ac:picMk id="14" creationId="{BD5C259C-FA53-487F-708C-D99C566ACD00}"/>
          </ac:picMkLst>
        </pc:picChg>
        <pc:picChg chg="add mod">
          <ac:chgData name="Filipp Gofman" userId="00fdd8c6-e6da-44df-a52b-baf083acefce" providerId="ADAL" clId="{EFA0D88C-4E31-4A8B-BE13-C215EBEF7DC8}" dt="2023-05-17T01:16:42.206" v="1514" actId="1076"/>
          <ac:picMkLst>
            <pc:docMk/>
            <pc:sldMk cId="1270855124" sldId="278"/>
            <ac:picMk id="16" creationId="{F6B62793-4DC9-6364-3396-4015D2A1A3D6}"/>
          </ac:picMkLst>
        </pc:picChg>
      </pc:sldChg>
      <pc:sldChg chg="modSp del setBg">
        <pc:chgData name="Filipp Gofman" userId="00fdd8c6-e6da-44df-a52b-baf083acefce" providerId="ADAL" clId="{EFA0D88C-4E31-4A8B-BE13-C215EBEF7DC8}" dt="2023-05-17T05:00:20.407" v="5157" actId="47"/>
        <pc:sldMkLst>
          <pc:docMk/>
          <pc:sldMk cId="798135551" sldId="279"/>
        </pc:sldMkLst>
        <pc:spChg chg="mod">
          <ac:chgData name="Filipp Gofman" userId="00fdd8c6-e6da-44df-a52b-baf083acefce" providerId="ADAL" clId="{EFA0D88C-4E31-4A8B-BE13-C215EBEF7DC8}" dt="2023-05-16T22:04:27.650" v="396"/>
          <ac:spMkLst>
            <pc:docMk/>
            <pc:sldMk cId="798135551" sldId="279"/>
            <ac:spMk id="2" creationId="{47FBE3ED-A7D8-0C1B-E8CA-2A76F468AFA8}"/>
          </ac:spMkLst>
        </pc:spChg>
      </pc:sldChg>
      <pc:sldChg chg="addSp modSp new mod">
        <pc:chgData name="Filipp Gofman" userId="00fdd8c6-e6da-44df-a52b-baf083acefce" providerId="ADAL" clId="{EFA0D88C-4E31-4A8B-BE13-C215EBEF7DC8}" dt="2023-05-16T22:04:27.650" v="396"/>
        <pc:sldMkLst>
          <pc:docMk/>
          <pc:sldMk cId="1055840637" sldId="280"/>
        </pc:sldMkLst>
        <pc:spChg chg="mod">
          <ac:chgData name="Filipp Gofman" userId="00fdd8c6-e6da-44df-a52b-baf083acefce" providerId="ADAL" clId="{EFA0D88C-4E31-4A8B-BE13-C215EBEF7DC8}" dt="2023-05-16T22:04:27.650" v="396"/>
          <ac:spMkLst>
            <pc:docMk/>
            <pc:sldMk cId="1055840637" sldId="280"/>
            <ac:spMk id="2" creationId="{E34029A7-C54F-639A-7A8C-56B9677F4DF5}"/>
          </ac:spMkLst>
        </pc:spChg>
        <pc:spChg chg="mod">
          <ac:chgData name="Filipp Gofman" userId="00fdd8c6-e6da-44df-a52b-baf083acefce" providerId="ADAL" clId="{EFA0D88C-4E31-4A8B-BE13-C215EBEF7DC8}" dt="2023-05-16T22:04:27.650" v="396"/>
          <ac:spMkLst>
            <pc:docMk/>
            <pc:sldMk cId="1055840637" sldId="280"/>
            <ac:spMk id="3" creationId="{52AE22EF-4D4E-9385-3C8F-8B5D15CEF123}"/>
          </ac:spMkLst>
        </pc:spChg>
        <pc:spChg chg="mod">
          <ac:chgData name="Filipp Gofman" userId="00fdd8c6-e6da-44df-a52b-baf083acefce" providerId="ADAL" clId="{EFA0D88C-4E31-4A8B-BE13-C215EBEF7DC8}" dt="2023-05-16T22:04:27.650" v="396"/>
          <ac:spMkLst>
            <pc:docMk/>
            <pc:sldMk cId="1055840637" sldId="280"/>
            <ac:spMk id="4" creationId="{41D6D81E-EAFD-4454-E9EC-963EA6FF21DB}"/>
          </ac:spMkLst>
        </pc:spChg>
        <pc:picChg chg="add mod">
          <ac:chgData name="Filipp Gofman" userId="00fdd8c6-e6da-44df-a52b-baf083acefce" providerId="ADAL" clId="{EFA0D88C-4E31-4A8B-BE13-C215EBEF7DC8}" dt="2023-05-16T20:08:09.140" v="168" actId="1076"/>
          <ac:picMkLst>
            <pc:docMk/>
            <pc:sldMk cId="1055840637" sldId="280"/>
            <ac:picMk id="5" creationId="{E5AAE89A-060B-2B4F-015B-C9B18BB8FC82}"/>
          </ac:picMkLst>
        </pc:picChg>
      </pc:sldChg>
      <pc:sldChg chg="addSp delSp modSp add mod modTransition setBg">
        <pc:chgData name="Filipp Gofman" userId="00fdd8c6-e6da-44df-a52b-baf083acefce" providerId="ADAL" clId="{EFA0D88C-4E31-4A8B-BE13-C215EBEF7DC8}" dt="2023-05-17T06:50:23.537" v="5661"/>
        <pc:sldMkLst>
          <pc:docMk/>
          <pc:sldMk cId="969366941" sldId="281"/>
        </pc:sldMkLst>
        <pc:spChg chg="mod">
          <ac:chgData name="Filipp Gofman" userId="00fdd8c6-e6da-44df-a52b-baf083acefce" providerId="ADAL" clId="{EFA0D88C-4E31-4A8B-BE13-C215EBEF7DC8}" dt="2023-05-16T22:56:28.538" v="1097" actId="27636"/>
          <ac:spMkLst>
            <pc:docMk/>
            <pc:sldMk cId="969366941" sldId="281"/>
            <ac:spMk id="2" creationId="{CCCC1AE3-8B09-9150-490D-9AE18439B79D}"/>
          </ac:spMkLst>
        </pc:spChg>
        <pc:picChg chg="del">
          <ac:chgData name="Filipp Gofman" userId="00fdd8c6-e6da-44df-a52b-baf083acefce" providerId="ADAL" clId="{EFA0D88C-4E31-4A8B-BE13-C215EBEF7DC8}" dt="2023-05-17T00:38:13.686" v="1186" actId="478"/>
          <ac:picMkLst>
            <pc:docMk/>
            <pc:sldMk cId="969366941" sldId="281"/>
            <ac:picMk id="4" creationId="{0E57900E-54B8-6586-932E-EF8F17363376}"/>
          </ac:picMkLst>
        </pc:picChg>
        <pc:picChg chg="mod">
          <ac:chgData name="Filipp Gofman" userId="00fdd8c6-e6da-44df-a52b-baf083acefce" providerId="ADAL" clId="{EFA0D88C-4E31-4A8B-BE13-C215EBEF7DC8}" dt="2023-05-17T00:38:46.498" v="1211" actId="1038"/>
          <ac:picMkLst>
            <pc:docMk/>
            <pc:sldMk cId="969366941" sldId="281"/>
            <ac:picMk id="5" creationId="{411E49E9-94F0-8E65-5449-C373A759290A}"/>
          </ac:picMkLst>
        </pc:picChg>
        <pc:picChg chg="add mod">
          <ac:chgData name="Filipp Gofman" userId="00fdd8c6-e6da-44df-a52b-baf083acefce" providerId="ADAL" clId="{EFA0D88C-4E31-4A8B-BE13-C215EBEF7DC8}" dt="2023-05-17T00:38:50.515" v="1214" actId="1037"/>
          <ac:picMkLst>
            <pc:docMk/>
            <pc:sldMk cId="969366941" sldId="281"/>
            <ac:picMk id="5122" creationId="{D3D3C664-B1BE-C58B-52ED-C364BD7D2066}"/>
          </ac:picMkLst>
        </pc:picChg>
      </pc:sldChg>
      <pc:sldChg chg="addSp modSp add mod ord modTransition">
        <pc:chgData name="Filipp Gofman" userId="00fdd8c6-e6da-44df-a52b-baf083acefce" providerId="ADAL" clId="{EFA0D88C-4E31-4A8B-BE13-C215EBEF7DC8}" dt="2023-05-17T06:50:18.657" v="5660"/>
        <pc:sldMkLst>
          <pc:docMk/>
          <pc:sldMk cId="4252244906" sldId="282"/>
        </pc:sldMkLst>
        <pc:spChg chg="mod">
          <ac:chgData name="Filipp Gofman" userId="00fdd8c6-e6da-44df-a52b-baf083acefce" providerId="ADAL" clId="{EFA0D88C-4E31-4A8B-BE13-C215EBEF7DC8}" dt="2023-05-16T22:04:27.650" v="396"/>
          <ac:spMkLst>
            <pc:docMk/>
            <pc:sldMk cId="4252244906" sldId="282"/>
            <ac:spMk id="2" creationId="{E34029A7-C54F-639A-7A8C-56B9677F4DF5}"/>
          </ac:spMkLst>
        </pc:spChg>
        <pc:spChg chg="mod">
          <ac:chgData name="Filipp Gofman" userId="00fdd8c6-e6da-44df-a52b-baf083acefce" providerId="ADAL" clId="{EFA0D88C-4E31-4A8B-BE13-C215EBEF7DC8}" dt="2023-05-16T22:04:27.650" v="396"/>
          <ac:spMkLst>
            <pc:docMk/>
            <pc:sldMk cId="4252244906" sldId="282"/>
            <ac:spMk id="3" creationId="{52AE22EF-4D4E-9385-3C8F-8B5D15CEF123}"/>
          </ac:spMkLst>
        </pc:spChg>
        <pc:spChg chg="mod">
          <ac:chgData name="Filipp Gofman" userId="00fdd8c6-e6da-44df-a52b-baf083acefce" providerId="ADAL" clId="{EFA0D88C-4E31-4A8B-BE13-C215EBEF7DC8}" dt="2023-05-16T22:04:27.650" v="396"/>
          <ac:spMkLst>
            <pc:docMk/>
            <pc:sldMk cId="4252244906" sldId="282"/>
            <ac:spMk id="4" creationId="{41D6D81E-EAFD-4454-E9EC-963EA6FF21DB}"/>
          </ac:spMkLst>
        </pc:spChg>
        <pc:picChg chg="add mod">
          <ac:chgData name="Filipp Gofman" userId="00fdd8c6-e6da-44df-a52b-baf083acefce" providerId="ADAL" clId="{EFA0D88C-4E31-4A8B-BE13-C215EBEF7DC8}" dt="2023-05-16T20:07:50.952" v="165" actId="1076"/>
          <ac:picMkLst>
            <pc:docMk/>
            <pc:sldMk cId="4252244906" sldId="282"/>
            <ac:picMk id="3074" creationId="{E2BE3B77-1E30-D439-D8D8-3AF132458FF6}"/>
          </ac:picMkLst>
        </pc:picChg>
      </pc:sldChg>
      <pc:sldChg chg="new del">
        <pc:chgData name="Filipp Gofman" userId="00fdd8c6-e6da-44df-a52b-baf083acefce" providerId="ADAL" clId="{EFA0D88C-4E31-4A8B-BE13-C215EBEF7DC8}" dt="2023-05-16T21:38:42.123" v="247" actId="680"/>
        <pc:sldMkLst>
          <pc:docMk/>
          <pc:sldMk cId="3976754035" sldId="283"/>
        </pc:sldMkLst>
      </pc:sldChg>
      <pc:sldChg chg="addSp delSp modSp add mod modTransition">
        <pc:chgData name="Filipp Gofman" userId="00fdd8c6-e6da-44df-a52b-baf083acefce" providerId="ADAL" clId="{EFA0D88C-4E31-4A8B-BE13-C215EBEF7DC8}" dt="2023-05-17T06:50:28.487" v="5662"/>
        <pc:sldMkLst>
          <pc:docMk/>
          <pc:sldMk cId="3993185719" sldId="283"/>
        </pc:sldMkLst>
        <pc:spChg chg="mod">
          <ac:chgData name="Filipp Gofman" userId="00fdd8c6-e6da-44df-a52b-baf083acefce" providerId="ADAL" clId="{EFA0D88C-4E31-4A8B-BE13-C215EBEF7DC8}" dt="2023-05-16T22:56:25.464" v="1093" actId="27636"/>
          <ac:spMkLst>
            <pc:docMk/>
            <pc:sldMk cId="3993185719" sldId="283"/>
            <ac:spMk id="2" creationId="{CCCC1AE3-8B09-9150-490D-9AE18439B79D}"/>
          </ac:spMkLst>
        </pc:spChg>
        <pc:picChg chg="add mod">
          <ac:chgData name="Filipp Gofman" userId="00fdd8c6-e6da-44df-a52b-baf083acefce" providerId="ADAL" clId="{EFA0D88C-4E31-4A8B-BE13-C215EBEF7DC8}" dt="2023-05-17T00:38:28.746" v="1197" actId="1037"/>
          <ac:picMkLst>
            <pc:docMk/>
            <pc:sldMk cId="3993185719" sldId="283"/>
            <ac:picMk id="4" creationId="{0F202C5A-54EE-0EB3-C46F-42607C07E950}"/>
          </ac:picMkLst>
        </pc:picChg>
        <pc:picChg chg="add mod">
          <ac:chgData name="Filipp Gofman" userId="00fdd8c6-e6da-44df-a52b-baf083acefce" providerId="ADAL" clId="{EFA0D88C-4E31-4A8B-BE13-C215EBEF7DC8}" dt="2023-05-17T00:38:31.034" v="1199" actId="1038"/>
          <ac:picMkLst>
            <pc:docMk/>
            <pc:sldMk cId="3993185719" sldId="283"/>
            <ac:picMk id="5" creationId="{0F73039C-3F09-CD14-0CA4-7B44B10195B1}"/>
          </ac:picMkLst>
        </pc:picChg>
        <pc:picChg chg="del">
          <ac:chgData name="Filipp Gofman" userId="00fdd8c6-e6da-44df-a52b-baf083acefce" providerId="ADAL" clId="{EFA0D88C-4E31-4A8B-BE13-C215EBEF7DC8}" dt="2023-05-16T22:58:31.426" v="1111" actId="478"/>
          <ac:picMkLst>
            <pc:docMk/>
            <pc:sldMk cId="3993185719" sldId="283"/>
            <ac:picMk id="6" creationId="{E9898EEE-857B-E080-ED94-5B6619A86A71}"/>
          </ac:picMkLst>
        </pc:picChg>
        <pc:picChg chg="del">
          <ac:chgData name="Filipp Gofman" userId="00fdd8c6-e6da-44df-a52b-baf083acefce" providerId="ADAL" clId="{EFA0D88C-4E31-4A8B-BE13-C215EBEF7DC8}" dt="2023-05-16T22:58:33.422" v="1112" actId="478"/>
          <ac:picMkLst>
            <pc:docMk/>
            <pc:sldMk cId="3993185719" sldId="283"/>
            <ac:picMk id="7" creationId="{B69B1D1A-F715-343B-F5AE-611E4F10734E}"/>
          </ac:picMkLst>
        </pc:picChg>
      </pc:sldChg>
      <pc:sldChg chg="add del">
        <pc:chgData name="Filipp Gofman" userId="00fdd8c6-e6da-44df-a52b-baf083acefce" providerId="ADAL" clId="{EFA0D88C-4E31-4A8B-BE13-C215EBEF7DC8}" dt="2023-05-17T00:54:13.957" v="1332"/>
        <pc:sldMkLst>
          <pc:docMk/>
          <pc:sldMk cId="1303295978" sldId="284"/>
        </pc:sldMkLst>
      </pc:sldChg>
      <pc:sldChg chg="addSp delSp modSp add mod modTransition">
        <pc:chgData name="Filipp Gofman" userId="00fdd8c6-e6da-44df-a52b-baf083acefce" providerId="ADAL" clId="{EFA0D88C-4E31-4A8B-BE13-C215EBEF7DC8}" dt="2023-05-17T06:31:33.277" v="5642" actId="20577"/>
        <pc:sldMkLst>
          <pc:docMk/>
          <pc:sldMk cId="3975190785" sldId="284"/>
        </pc:sldMkLst>
        <pc:spChg chg="mod">
          <ac:chgData name="Filipp Gofman" userId="00fdd8c6-e6da-44df-a52b-baf083acefce" providerId="ADAL" clId="{EFA0D88C-4E31-4A8B-BE13-C215EBEF7DC8}" dt="2023-05-17T06:31:33.277" v="5642" actId="20577"/>
          <ac:spMkLst>
            <pc:docMk/>
            <pc:sldMk cId="3975190785" sldId="284"/>
            <ac:spMk id="2" creationId="{DD8A6E32-7660-DC7E-3587-037EB3B9AAAA}"/>
          </ac:spMkLst>
        </pc:spChg>
        <pc:picChg chg="del mod">
          <ac:chgData name="Filipp Gofman" userId="00fdd8c6-e6da-44df-a52b-baf083acefce" providerId="ADAL" clId="{EFA0D88C-4E31-4A8B-BE13-C215EBEF7DC8}" dt="2023-05-17T00:59:17.365" v="1376" actId="478"/>
          <ac:picMkLst>
            <pc:docMk/>
            <pc:sldMk cId="3975190785" sldId="284"/>
            <ac:picMk id="4" creationId="{E4AC45A9-E7E5-A960-CF4A-208CD271C896}"/>
          </ac:picMkLst>
        </pc:picChg>
        <pc:picChg chg="del mod">
          <ac:chgData name="Filipp Gofman" userId="00fdd8c6-e6da-44df-a52b-baf083acefce" providerId="ADAL" clId="{EFA0D88C-4E31-4A8B-BE13-C215EBEF7DC8}" dt="2023-05-17T01:00:39.730" v="1391" actId="478"/>
          <ac:picMkLst>
            <pc:docMk/>
            <pc:sldMk cId="3975190785" sldId="284"/>
            <ac:picMk id="6" creationId="{EB6E58D7-F232-7986-66A4-3C0A06F0DCEF}"/>
          </ac:picMkLst>
        </pc:picChg>
        <pc:picChg chg="del">
          <ac:chgData name="Filipp Gofman" userId="00fdd8c6-e6da-44df-a52b-baf083acefce" providerId="ADAL" clId="{EFA0D88C-4E31-4A8B-BE13-C215EBEF7DC8}" dt="2023-05-17T00:59:16.718" v="1374" actId="478"/>
          <ac:picMkLst>
            <pc:docMk/>
            <pc:sldMk cId="3975190785" sldId="284"/>
            <ac:picMk id="7" creationId="{AD6C1EF8-8FD0-43CC-7465-C5A2F00E8A2C}"/>
          </ac:picMkLst>
        </pc:picChg>
        <pc:picChg chg="add mod">
          <ac:chgData name="Filipp Gofman" userId="00fdd8c6-e6da-44df-a52b-baf083acefce" providerId="ADAL" clId="{EFA0D88C-4E31-4A8B-BE13-C215EBEF7DC8}" dt="2023-05-17T01:01:05.131" v="1397" actId="1076"/>
          <ac:picMkLst>
            <pc:docMk/>
            <pc:sldMk cId="3975190785" sldId="284"/>
            <ac:picMk id="8" creationId="{19CB5D31-F5F0-697E-49F2-3B496761798E}"/>
          </ac:picMkLst>
        </pc:picChg>
        <pc:picChg chg="del">
          <ac:chgData name="Filipp Gofman" userId="00fdd8c6-e6da-44df-a52b-baf083acefce" providerId="ADAL" clId="{EFA0D88C-4E31-4A8B-BE13-C215EBEF7DC8}" dt="2023-05-17T00:59:14.726" v="1370" actId="478"/>
          <ac:picMkLst>
            <pc:docMk/>
            <pc:sldMk cId="3975190785" sldId="284"/>
            <ac:picMk id="10" creationId="{52AA4E12-B863-2AA0-1C1F-2C5D5EA16C62}"/>
          </ac:picMkLst>
        </pc:picChg>
        <pc:picChg chg="add mod">
          <ac:chgData name="Filipp Gofman" userId="00fdd8c6-e6da-44df-a52b-baf083acefce" providerId="ADAL" clId="{EFA0D88C-4E31-4A8B-BE13-C215EBEF7DC8}" dt="2023-05-17T01:01:43.132" v="1403" actId="1076"/>
          <ac:picMkLst>
            <pc:docMk/>
            <pc:sldMk cId="3975190785" sldId="284"/>
            <ac:picMk id="11" creationId="{18104F60-E76A-5670-21C4-5BA1EFB70183}"/>
          </ac:picMkLst>
        </pc:picChg>
        <pc:picChg chg="del">
          <ac:chgData name="Filipp Gofman" userId="00fdd8c6-e6da-44df-a52b-baf083acefce" providerId="ADAL" clId="{EFA0D88C-4E31-4A8B-BE13-C215EBEF7DC8}" dt="2023-05-17T00:59:15.088" v="1371" actId="478"/>
          <ac:picMkLst>
            <pc:docMk/>
            <pc:sldMk cId="3975190785" sldId="284"/>
            <ac:picMk id="12" creationId="{2E98A5E8-C465-7C92-AD96-E96F371A0F2E}"/>
          </ac:picMkLst>
        </pc:picChg>
        <pc:picChg chg="add del mod">
          <ac:chgData name="Filipp Gofman" userId="00fdd8c6-e6da-44df-a52b-baf083acefce" providerId="ADAL" clId="{EFA0D88C-4E31-4A8B-BE13-C215EBEF7DC8}" dt="2023-05-17T01:02:16.789" v="1407"/>
          <ac:picMkLst>
            <pc:docMk/>
            <pc:sldMk cId="3975190785" sldId="284"/>
            <ac:picMk id="13" creationId="{A696B192-C21E-77CE-8747-3834655AE7C9}"/>
          </ac:picMkLst>
        </pc:picChg>
        <pc:picChg chg="del">
          <ac:chgData name="Filipp Gofman" userId="00fdd8c6-e6da-44df-a52b-baf083acefce" providerId="ADAL" clId="{EFA0D88C-4E31-4A8B-BE13-C215EBEF7DC8}" dt="2023-05-17T00:59:15.609" v="1372" actId="478"/>
          <ac:picMkLst>
            <pc:docMk/>
            <pc:sldMk cId="3975190785" sldId="284"/>
            <ac:picMk id="14" creationId="{BCF2A721-8CEF-44C8-8A30-81E65DB3B39A}"/>
          </ac:picMkLst>
        </pc:picChg>
        <pc:picChg chg="del">
          <ac:chgData name="Filipp Gofman" userId="00fdd8c6-e6da-44df-a52b-baf083acefce" providerId="ADAL" clId="{EFA0D88C-4E31-4A8B-BE13-C215EBEF7DC8}" dt="2023-05-17T00:59:16.051" v="1373" actId="478"/>
          <ac:picMkLst>
            <pc:docMk/>
            <pc:sldMk cId="3975190785" sldId="284"/>
            <ac:picMk id="6146" creationId="{8B8BDF0D-7773-08ED-477C-1C8E307405C3}"/>
          </ac:picMkLst>
        </pc:picChg>
      </pc:sldChg>
      <pc:sldChg chg="modSp add mod">
        <pc:chgData name="Filipp Gofman" userId="00fdd8c6-e6da-44df-a52b-baf083acefce" providerId="ADAL" clId="{EFA0D88C-4E31-4A8B-BE13-C215EBEF7DC8}" dt="2023-05-17T01:02:53.297" v="1415" actId="1076"/>
        <pc:sldMkLst>
          <pc:docMk/>
          <pc:sldMk cId="2019379238" sldId="285"/>
        </pc:sldMkLst>
        <pc:picChg chg="mod">
          <ac:chgData name="Filipp Gofman" userId="00fdd8c6-e6da-44df-a52b-baf083acefce" providerId="ADAL" clId="{EFA0D88C-4E31-4A8B-BE13-C215EBEF7DC8}" dt="2023-05-17T01:02:53.297" v="1415" actId="1076"/>
          <ac:picMkLst>
            <pc:docMk/>
            <pc:sldMk cId="2019379238" sldId="285"/>
            <ac:picMk id="8" creationId="{19CB5D31-F5F0-697E-49F2-3B496761798E}"/>
          </ac:picMkLst>
        </pc:picChg>
        <pc:picChg chg="mod">
          <ac:chgData name="Filipp Gofman" userId="00fdd8c6-e6da-44df-a52b-baf083acefce" providerId="ADAL" clId="{EFA0D88C-4E31-4A8B-BE13-C215EBEF7DC8}" dt="2023-05-17T01:02:24.615" v="1410" actId="1076"/>
          <ac:picMkLst>
            <pc:docMk/>
            <pc:sldMk cId="2019379238" sldId="285"/>
            <ac:picMk id="11" creationId="{18104F60-E76A-5670-21C4-5BA1EFB70183}"/>
          </ac:picMkLst>
        </pc:picChg>
      </pc:sldChg>
      <pc:sldChg chg="modSp add mod modTransition">
        <pc:chgData name="Filipp Gofman" userId="00fdd8c6-e6da-44df-a52b-baf083acefce" providerId="ADAL" clId="{EFA0D88C-4E31-4A8B-BE13-C215EBEF7DC8}" dt="2023-05-17T01:20:03.796" v="1584"/>
        <pc:sldMkLst>
          <pc:docMk/>
          <pc:sldMk cId="3466726570" sldId="286"/>
        </pc:sldMkLst>
        <pc:picChg chg="mod">
          <ac:chgData name="Filipp Gofman" userId="00fdd8c6-e6da-44df-a52b-baf083acefce" providerId="ADAL" clId="{EFA0D88C-4E31-4A8B-BE13-C215EBEF7DC8}" dt="2023-05-17T01:17:38.633" v="1532" actId="14100"/>
          <ac:picMkLst>
            <pc:docMk/>
            <pc:sldMk cId="3466726570" sldId="286"/>
            <ac:picMk id="10" creationId="{38040E1F-8C58-0EA3-F793-10337AD41F3C}"/>
          </ac:picMkLst>
        </pc:picChg>
        <pc:picChg chg="mod">
          <ac:chgData name="Filipp Gofman" userId="00fdd8c6-e6da-44df-a52b-baf083acefce" providerId="ADAL" clId="{EFA0D88C-4E31-4A8B-BE13-C215EBEF7DC8}" dt="2023-05-17T01:17:30.593" v="1531" actId="1076"/>
          <ac:picMkLst>
            <pc:docMk/>
            <pc:sldMk cId="3466726570" sldId="286"/>
            <ac:picMk id="12" creationId="{DD4B595C-F3F0-F956-562C-930BDEF59284}"/>
          </ac:picMkLst>
        </pc:picChg>
        <pc:picChg chg="mod">
          <ac:chgData name="Filipp Gofman" userId="00fdd8c6-e6da-44df-a52b-baf083acefce" providerId="ADAL" clId="{EFA0D88C-4E31-4A8B-BE13-C215EBEF7DC8}" dt="2023-05-17T01:18:54.180" v="1557" actId="1076"/>
          <ac:picMkLst>
            <pc:docMk/>
            <pc:sldMk cId="3466726570" sldId="286"/>
            <ac:picMk id="14" creationId="{BD5C259C-FA53-487F-708C-D99C566ACD00}"/>
          </ac:picMkLst>
        </pc:picChg>
        <pc:picChg chg="mod">
          <ac:chgData name="Filipp Gofman" userId="00fdd8c6-e6da-44df-a52b-baf083acefce" providerId="ADAL" clId="{EFA0D88C-4E31-4A8B-BE13-C215EBEF7DC8}" dt="2023-05-17T01:17:02.507" v="1516" actId="1076"/>
          <ac:picMkLst>
            <pc:docMk/>
            <pc:sldMk cId="3466726570" sldId="286"/>
            <ac:picMk id="16" creationId="{F6B62793-4DC9-6364-3396-4015D2A1A3D6}"/>
          </ac:picMkLst>
        </pc:picChg>
      </pc:sldChg>
      <pc:sldChg chg="add del">
        <pc:chgData name="Filipp Gofman" userId="00fdd8c6-e6da-44df-a52b-baf083acefce" providerId="ADAL" clId="{EFA0D88C-4E31-4A8B-BE13-C215EBEF7DC8}" dt="2023-05-17T01:17:50.507" v="1534"/>
        <pc:sldMkLst>
          <pc:docMk/>
          <pc:sldMk cId="573610566" sldId="287"/>
        </pc:sldMkLst>
      </pc:sldChg>
      <pc:sldChg chg="modSp add mod modTransition">
        <pc:chgData name="Filipp Gofman" userId="00fdd8c6-e6da-44df-a52b-baf083acefce" providerId="ADAL" clId="{EFA0D88C-4E31-4A8B-BE13-C215EBEF7DC8}" dt="2023-05-17T01:19:59.227" v="1583"/>
        <pc:sldMkLst>
          <pc:docMk/>
          <pc:sldMk cId="1516320174" sldId="287"/>
        </pc:sldMkLst>
        <pc:picChg chg="mod">
          <ac:chgData name="Filipp Gofman" userId="00fdd8c6-e6da-44df-a52b-baf083acefce" providerId="ADAL" clId="{EFA0D88C-4E31-4A8B-BE13-C215EBEF7DC8}" dt="2023-05-17T01:18:33.198" v="1548" actId="1076"/>
          <ac:picMkLst>
            <pc:docMk/>
            <pc:sldMk cId="1516320174" sldId="287"/>
            <ac:picMk id="12" creationId="{DD4B595C-F3F0-F956-562C-930BDEF59284}"/>
          </ac:picMkLst>
        </pc:picChg>
        <pc:picChg chg="mod">
          <ac:chgData name="Filipp Gofman" userId="00fdd8c6-e6da-44df-a52b-baf083acefce" providerId="ADAL" clId="{EFA0D88C-4E31-4A8B-BE13-C215EBEF7DC8}" dt="2023-05-17T01:18:35.570" v="1549" actId="1076"/>
          <ac:picMkLst>
            <pc:docMk/>
            <pc:sldMk cId="1516320174" sldId="287"/>
            <ac:picMk id="14" creationId="{BD5C259C-FA53-487F-708C-D99C566ACD00}"/>
          </ac:picMkLst>
        </pc:picChg>
        <pc:picChg chg="mod">
          <ac:chgData name="Filipp Gofman" userId="00fdd8c6-e6da-44df-a52b-baf083acefce" providerId="ADAL" clId="{EFA0D88C-4E31-4A8B-BE13-C215EBEF7DC8}" dt="2023-05-17T01:18:58.599" v="1558" actId="1076"/>
          <ac:picMkLst>
            <pc:docMk/>
            <pc:sldMk cId="1516320174" sldId="287"/>
            <ac:picMk id="16" creationId="{F6B62793-4DC9-6364-3396-4015D2A1A3D6}"/>
          </ac:picMkLst>
        </pc:picChg>
      </pc:sldChg>
      <pc:sldChg chg="addSp modSp add mod modTransition">
        <pc:chgData name="Filipp Gofman" userId="00fdd8c6-e6da-44df-a52b-baf083acefce" providerId="ADAL" clId="{EFA0D88C-4E31-4A8B-BE13-C215EBEF7DC8}" dt="2023-05-17T06:08:20.213" v="5620" actId="688"/>
        <pc:sldMkLst>
          <pc:docMk/>
          <pc:sldMk cId="371693211" sldId="288"/>
        </pc:sldMkLst>
        <pc:spChg chg="mod">
          <ac:chgData name="Filipp Gofman" userId="00fdd8c6-e6da-44df-a52b-baf083acefce" providerId="ADAL" clId="{EFA0D88C-4E31-4A8B-BE13-C215EBEF7DC8}" dt="2023-05-17T01:19:39.758" v="1577" actId="1076"/>
          <ac:spMkLst>
            <pc:docMk/>
            <pc:sldMk cId="371693211" sldId="288"/>
            <ac:spMk id="3" creationId="{AE2D4B6D-8270-F1C4-FD61-FAF64CE42A92}"/>
          </ac:spMkLst>
        </pc:spChg>
        <pc:spChg chg="add mod">
          <ac:chgData name="Filipp Gofman" userId="00fdd8c6-e6da-44df-a52b-baf083acefce" providerId="ADAL" clId="{EFA0D88C-4E31-4A8B-BE13-C215EBEF7DC8}" dt="2023-05-17T01:19:38.293" v="1575" actId="571"/>
          <ac:spMkLst>
            <pc:docMk/>
            <pc:sldMk cId="371693211" sldId="288"/>
            <ac:spMk id="4" creationId="{E7085423-90AA-A6DC-A644-3F42A2030CA8}"/>
          </ac:spMkLst>
        </pc:spChg>
        <pc:picChg chg="add mod">
          <ac:chgData name="Filipp Gofman" userId="00fdd8c6-e6da-44df-a52b-baf083acefce" providerId="ADAL" clId="{EFA0D88C-4E31-4A8B-BE13-C215EBEF7DC8}" dt="2023-05-17T01:19:38.293" v="1575" actId="571"/>
          <ac:picMkLst>
            <pc:docMk/>
            <pc:sldMk cId="371693211" sldId="288"/>
            <ac:picMk id="5" creationId="{78A6FD4A-49B9-B697-B78E-6371D5AAB2E4}"/>
          </ac:picMkLst>
        </pc:picChg>
        <pc:picChg chg="mod">
          <ac:chgData name="Filipp Gofman" userId="00fdd8c6-e6da-44df-a52b-baf083acefce" providerId="ADAL" clId="{EFA0D88C-4E31-4A8B-BE13-C215EBEF7DC8}" dt="2023-05-17T01:19:44.965" v="1580" actId="1076"/>
          <ac:picMkLst>
            <pc:docMk/>
            <pc:sldMk cId="371693211" sldId="288"/>
            <ac:picMk id="10" creationId="{38040E1F-8C58-0EA3-F793-10337AD41F3C}"/>
          </ac:picMkLst>
        </pc:picChg>
        <pc:picChg chg="mod">
          <ac:chgData name="Filipp Gofman" userId="00fdd8c6-e6da-44df-a52b-baf083acefce" providerId="ADAL" clId="{EFA0D88C-4E31-4A8B-BE13-C215EBEF7DC8}" dt="2023-05-17T01:19:43.197" v="1579" actId="1076"/>
          <ac:picMkLst>
            <pc:docMk/>
            <pc:sldMk cId="371693211" sldId="288"/>
            <ac:picMk id="12" creationId="{DD4B595C-F3F0-F956-562C-930BDEF59284}"/>
          </ac:picMkLst>
        </pc:picChg>
        <pc:picChg chg="mod">
          <ac:chgData name="Filipp Gofman" userId="00fdd8c6-e6da-44df-a52b-baf083acefce" providerId="ADAL" clId="{EFA0D88C-4E31-4A8B-BE13-C215EBEF7DC8}" dt="2023-05-17T01:19:41.597" v="1578" actId="1076"/>
          <ac:picMkLst>
            <pc:docMk/>
            <pc:sldMk cId="371693211" sldId="288"/>
            <ac:picMk id="14" creationId="{BD5C259C-FA53-487F-708C-D99C566ACD00}"/>
          </ac:picMkLst>
        </pc:picChg>
        <pc:picChg chg="mod">
          <ac:chgData name="Filipp Gofman" userId="00fdd8c6-e6da-44df-a52b-baf083acefce" providerId="ADAL" clId="{EFA0D88C-4E31-4A8B-BE13-C215EBEF7DC8}" dt="2023-05-17T06:08:20.213" v="5620" actId="688"/>
          <ac:picMkLst>
            <pc:docMk/>
            <pc:sldMk cId="371693211" sldId="288"/>
            <ac:picMk id="16" creationId="{F6B62793-4DC9-6364-3396-4015D2A1A3D6}"/>
          </ac:picMkLst>
        </pc:picChg>
      </pc:sldChg>
      <pc:sldChg chg="delSp modSp add mod ord">
        <pc:chgData name="Filipp Gofman" userId="00fdd8c6-e6da-44df-a52b-baf083acefce" providerId="ADAL" clId="{EFA0D88C-4E31-4A8B-BE13-C215EBEF7DC8}" dt="2023-05-17T06:30:38.807" v="5635" actId="20578"/>
        <pc:sldMkLst>
          <pc:docMk/>
          <pc:sldMk cId="2313759791" sldId="289"/>
        </pc:sldMkLst>
        <pc:spChg chg="mod">
          <ac:chgData name="Filipp Gofman" userId="00fdd8c6-e6da-44df-a52b-baf083acefce" providerId="ADAL" clId="{EFA0D88C-4E31-4A8B-BE13-C215EBEF7DC8}" dt="2023-05-17T01:33:47.763" v="1649" actId="20577"/>
          <ac:spMkLst>
            <pc:docMk/>
            <pc:sldMk cId="2313759791" sldId="289"/>
            <ac:spMk id="2" creationId="{E34029A7-C54F-639A-7A8C-56B9677F4DF5}"/>
          </ac:spMkLst>
        </pc:spChg>
        <pc:spChg chg="mod">
          <ac:chgData name="Filipp Gofman" userId="00fdd8c6-e6da-44df-a52b-baf083acefce" providerId="ADAL" clId="{EFA0D88C-4E31-4A8B-BE13-C215EBEF7DC8}" dt="2023-05-17T01:34:43.259" v="1668" actId="2711"/>
          <ac:spMkLst>
            <pc:docMk/>
            <pc:sldMk cId="2313759791" sldId="289"/>
            <ac:spMk id="3" creationId="{52AE22EF-4D4E-9385-3C8F-8B5D15CEF123}"/>
          </ac:spMkLst>
        </pc:spChg>
        <pc:spChg chg="del mod">
          <ac:chgData name="Filipp Gofman" userId="00fdd8c6-e6da-44df-a52b-baf083acefce" providerId="ADAL" clId="{EFA0D88C-4E31-4A8B-BE13-C215EBEF7DC8}" dt="2023-05-17T01:34:47.386" v="1669" actId="478"/>
          <ac:spMkLst>
            <pc:docMk/>
            <pc:sldMk cId="2313759791" sldId="289"/>
            <ac:spMk id="4" creationId="{41D6D81E-EAFD-4454-E9EC-963EA6FF21DB}"/>
          </ac:spMkLst>
        </pc:spChg>
        <pc:picChg chg="del">
          <ac:chgData name="Filipp Gofman" userId="00fdd8c6-e6da-44df-a52b-baf083acefce" providerId="ADAL" clId="{EFA0D88C-4E31-4A8B-BE13-C215EBEF7DC8}" dt="2023-05-17T01:33:48.943" v="1650" actId="478"/>
          <ac:picMkLst>
            <pc:docMk/>
            <pc:sldMk cId="2313759791" sldId="289"/>
            <ac:picMk id="5" creationId="{E5AAE89A-060B-2B4F-015B-C9B18BB8FC82}"/>
          </ac:picMkLst>
        </pc:picChg>
      </pc:sldChg>
      <pc:sldChg chg="delSp modSp new mod">
        <pc:chgData name="Filipp Gofman" userId="00fdd8c6-e6da-44df-a52b-baf083acefce" providerId="ADAL" clId="{EFA0D88C-4E31-4A8B-BE13-C215EBEF7DC8}" dt="2023-05-17T09:59:20.781" v="5761" actId="27636"/>
        <pc:sldMkLst>
          <pc:docMk/>
          <pc:sldMk cId="2607680401" sldId="290"/>
        </pc:sldMkLst>
        <pc:spChg chg="mod">
          <ac:chgData name="Filipp Gofman" userId="00fdd8c6-e6da-44df-a52b-baf083acefce" providerId="ADAL" clId="{EFA0D88C-4E31-4A8B-BE13-C215EBEF7DC8}" dt="2023-05-17T09:59:20.781" v="5761" actId="27636"/>
          <ac:spMkLst>
            <pc:docMk/>
            <pc:sldMk cId="2607680401" sldId="290"/>
            <ac:spMk id="2" creationId="{EC3423C0-83A2-E9C4-893F-2260959799EA}"/>
          </ac:spMkLst>
        </pc:spChg>
        <pc:spChg chg="del">
          <ac:chgData name="Filipp Gofman" userId="00fdd8c6-e6da-44df-a52b-baf083acefce" providerId="ADAL" clId="{EFA0D88C-4E31-4A8B-BE13-C215EBEF7DC8}" dt="2023-05-17T02:44:51.291" v="3011" actId="478"/>
          <ac:spMkLst>
            <pc:docMk/>
            <pc:sldMk cId="2607680401" sldId="290"/>
            <ac:spMk id="3" creationId="{41942483-A00B-00BC-DCE6-86922740A666}"/>
          </ac:spMkLst>
        </pc:spChg>
      </pc:sldChg>
      <pc:sldMasterChg chg="setBg modSldLayout">
        <pc:chgData name="Filipp Gofman" userId="00fdd8c6-e6da-44df-a52b-baf083acefce" providerId="ADAL" clId="{EFA0D88C-4E31-4A8B-BE13-C215EBEF7DC8}" dt="2023-05-16T22:25:27.030" v="416"/>
        <pc:sldMasterMkLst>
          <pc:docMk/>
          <pc:sldMasterMk cId="978374507" sldId="2147483672"/>
        </pc:sldMasterMkLst>
        <pc:sldLayoutChg chg="setBg">
          <pc:chgData name="Filipp Gofman" userId="00fdd8c6-e6da-44df-a52b-baf083acefce" providerId="ADAL" clId="{EFA0D88C-4E31-4A8B-BE13-C215EBEF7DC8}" dt="2023-05-16T22:25:27.030" v="416"/>
          <pc:sldLayoutMkLst>
            <pc:docMk/>
            <pc:sldMasterMk cId="978374507" sldId="2147483672"/>
            <pc:sldLayoutMk cId="2206160581" sldId="2147483673"/>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1960988163" sldId="2147483674"/>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3689600714" sldId="2147483675"/>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3709352213" sldId="2147483676"/>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3434762491" sldId="2147483677"/>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3551402379" sldId="2147483678"/>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583794486" sldId="2147483679"/>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54811908" sldId="2147483680"/>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2503852489" sldId="2147483681"/>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4156472081" sldId="2147483682"/>
          </pc:sldLayoutMkLst>
        </pc:sldLayoutChg>
        <pc:sldLayoutChg chg="setBg">
          <pc:chgData name="Filipp Gofman" userId="00fdd8c6-e6da-44df-a52b-baf083acefce" providerId="ADAL" clId="{EFA0D88C-4E31-4A8B-BE13-C215EBEF7DC8}" dt="2023-05-16T22:25:27.030" v="416"/>
          <pc:sldLayoutMkLst>
            <pc:docMk/>
            <pc:sldMasterMk cId="978374507" sldId="2147483672"/>
            <pc:sldLayoutMk cId="67606719" sldId="2147483683"/>
          </pc:sldLayoutMkLst>
        </pc:sldLayoutChg>
      </pc:sldMasterChg>
    </pc:docChg>
  </pc:docChgLst>
  <pc:docChgLst>
    <pc:chgData name="Alexander Schmaal" userId="S::536654@student.saxion.nl::0033c521-195a-44cc-92fa-cb0bd5b1ae2f" providerId="AD" clId="Web-{1F83B79B-E6C0-427B-861B-8265D8CBFB1A}"/>
    <pc:docChg chg="addSld modSld sldOrd">
      <pc:chgData name="Alexander Schmaal" userId="S::536654@student.saxion.nl::0033c521-195a-44cc-92fa-cb0bd5b1ae2f" providerId="AD" clId="Web-{1F83B79B-E6C0-427B-861B-8265D8CBFB1A}" dt="2023-05-15T14:25:14.529" v="255" actId="20577"/>
      <pc:docMkLst>
        <pc:docMk/>
      </pc:docMkLst>
      <pc:sldChg chg="modSp">
        <pc:chgData name="Alexander Schmaal" userId="S::536654@student.saxion.nl::0033c521-195a-44cc-92fa-cb0bd5b1ae2f" providerId="AD" clId="Web-{1F83B79B-E6C0-427B-861B-8265D8CBFB1A}" dt="2023-05-15T08:20:16.760" v="5" actId="20577"/>
        <pc:sldMkLst>
          <pc:docMk/>
          <pc:sldMk cId="109857222" sldId="256"/>
        </pc:sldMkLst>
        <pc:spChg chg="mod">
          <ac:chgData name="Alexander Schmaal" userId="S::536654@student.saxion.nl::0033c521-195a-44cc-92fa-cb0bd5b1ae2f" providerId="AD" clId="Web-{1F83B79B-E6C0-427B-861B-8265D8CBFB1A}" dt="2023-05-15T08:20:07.134" v="2" actId="20577"/>
          <ac:spMkLst>
            <pc:docMk/>
            <pc:sldMk cId="109857222" sldId="256"/>
            <ac:spMk id="2" creationId="{00000000-0000-0000-0000-000000000000}"/>
          </ac:spMkLst>
        </pc:spChg>
        <pc:spChg chg="mod">
          <ac:chgData name="Alexander Schmaal" userId="S::536654@student.saxion.nl::0033c521-195a-44cc-92fa-cb0bd5b1ae2f" providerId="AD" clId="Web-{1F83B79B-E6C0-427B-861B-8265D8CBFB1A}" dt="2023-05-15T08:20:16.760" v="5" actId="20577"/>
          <ac:spMkLst>
            <pc:docMk/>
            <pc:sldMk cId="109857222" sldId="256"/>
            <ac:spMk id="3" creationId="{00000000-0000-0000-0000-000000000000}"/>
          </ac:spMkLst>
        </pc:spChg>
      </pc:sldChg>
      <pc:sldChg chg="modSp new">
        <pc:chgData name="Alexander Schmaal" userId="S::536654@student.saxion.nl::0033c521-195a-44cc-92fa-cb0bd5b1ae2f" providerId="AD" clId="Web-{1F83B79B-E6C0-427B-861B-8265D8CBFB1A}" dt="2023-05-15T14:08:39.478" v="183" actId="20577"/>
        <pc:sldMkLst>
          <pc:docMk/>
          <pc:sldMk cId="3403756325" sldId="257"/>
        </pc:sldMkLst>
        <pc:spChg chg="mod">
          <ac:chgData name="Alexander Schmaal" userId="S::536654@student.saxion.nl::0033c521-195a-44cc-92fa-cb0bd5b1ae2f" providerId="AD" clId="Web-{1F83B79B-E6C0-427B-861B-8265D8CBFB1A}" dt="2023-05-15T14:08:39.478" v="183" actId="20577"/>
          <ac:spMkLst>
            <pc:docMk/>
            <pc:sldMk cId="3403756325" sldId="257"/>
            <ac:spMk id="2" creationId="{AEF850BB-BFD6-E925-755A-741417074367}"/>
          </ac:spMkLst>
        </pc:spChg>
      </pc:sldChg>
      <pc:sldChg chg="modSp add replId">
        <pc:chgData name="Alexander Schmaal" userId="S::536654@student.saxion.nl::0033c521-195a-44cc-92fa-cb0bd5b1ae2f" providerId="AD" clId="Web-{1F83B79B-E6C0-427B-861B-8265D8CBFB1A}" dt="2023-05-15T08:34:33.914" v="10" actId="20577"/>
        <pc:sldMkLst>
          <pc:docMk/>
          <pc:sldMk cId="1639768758" sldId="258"/>
        </pc:sldMkLst>
        <pc:spChg chg="mod">
          <ac:chgData name="Alexander Schmaal" userId="S::536654@student.saxion.nl::0033c521-195a-44cc-92fa-cb0bd5b1ae2f" providerId="AD" clId="Web-{1F83B79B-E6C0-427B-861B-8265D8CBFB1A}" dt="2023-05-15T08:34:33.914" v="10" actId="20577"/>
          <ac:spMkLst>
            <pc:docMk/>
            <pc:sldMk cId="1639768758" sldId="258"/>
            <ac:spMk id="2" creationId="{AEF850BB-BFD6-E925-755A-741417074367}"/>
          </ac:spMkLst>
        </pc:spChg>
      </pc:sldChg>
      <pc:sldChg chg="modSp add replId">
        <pc:chgData name="Alexander Schmaal" userId="S::536654@student.saxion.nl::0033c521-195a-44cc-92fa-cb0bd5b1ae2f" providerId="AD" clId="Web-{1F83B79B-E6C0-427B-861B-8265D8CBFB1A}" dt="2023-05-15T08:37:42.202" v="27" actId="20577"/>
        <pc:sldMkLst>
          <pc:docMk/>
          <pc:sldMk cId="2708576754" sldId="259"/>
        </pc:sldMkLst>
        <pc:spChg chg="mod">
          <ac:chgData name="Alexander Schmaal" userId="S::536654@student.saxion.nl::0033c521-195a-44cc-92fa-cb0bd5b1ae2f" providerId="AD" clId="Web-{1F83B79B-E6C0-427B-861B-8265D8CBFB1A}" dt="2023-05-15T08:37:42.202" v="27" actId="20577"/>
          <ac:spMkLst>
            <pc:docMk/>
            <pc:sldMk cId="2708576754" sldId="259"/>
            <ac:spMk id="2" creationId="{AEF850BB-BFD6-E925-755A-741417074367}"/>
          </ac:spMkLst>
        </pc:spChg>
      </pc:sldChg>
      <pc:sldChg chg="addSp delSp modSp add replId">
        <pc:chgData name="Alexander Schmaal" userId="S::536654@student.saxion.nl::0033c521-195a-44cc-92fa-cb0bd5b1ae2f" providerId="AD" clId="Web-{1F83B79B-E6C0-427B-861B-8265D8CBFB1A}" dt="2023-05-15T08:39:12.768" v="38"/>
        <pc:sldMkLst>
          <pc:docMk/>
          <pc:sldMk cId="1315759514" sldId="260"/>
        </pc:sldMkLst>
        <pc:spChg chg="mod">
          <ac:chgData name="Alexander Schmaal" userId="S::536654@student.saxion.nl::0033c521-195a-44cc-92fa-cb0bd5b1ae2f" providerId="AD" clId="Web-{1F83B79B-E6C0-427B-861B-8265D8CBFB1A}" dt="2023-05-15T08:38:08" v="37" actId="20577"/>
          <ac:spMkLst>
            <pc:docMk/>
            <pc:sldMk cId="1315759514" sldId="260"/>
            <ac:spMk id="2" creationId="{AEF850BB-BFD6-E925-755A-741417074367}"/>
          </ac:spMkLst>
        </pc:spChg>
        <pc:spChg chg="del">
          <ac:chgData name="Alexander Schmaal" userId="S::536654@student.saxion.nl::0033c521-195a-44cc-92fa-cb0bd5b1ae2f" providerId="AD" clId="Web-{1F83B79B-E6C0-427B-861B-8265D8CBFB1A}" dt="2023-05-15T08:39:12.768" v="38"/>
          <ac:spMkLst>
            <pc:docMk/>
            <pc:sldMk cId="1315759514" sldId="260"/>
            <ac:spMk id="3" creationId="{A6EAE5FC-2828-C0ED-9A69-451FB0789C68}"/>
          </ac:spMkLst>
        </pc:spChg>
        <pc:picChg chg="add mod ord">
          <ac:chgData name="Alexander Schmaal" userId="S::536654@student.saxion.nl::0033c521-195a-44cc-92fa-cb0bd5b1ae2f" providerId="AD" clId="Web-{1F83B79B-E6C0-427B-861B-8265D8CBFB1A}" dt="2023-05-15T08:39:12.768" v="38"/>
          <ac:picMkLst>
            <pc:docMk/>
            <pc:sldMk cId="1315759514" sldId="260"/>
            <ac:picMk id="4" creationId="{0541E9B3-1F68-8914-3DD7-61AD2DBF9574}"/>
          </ac:picMkLst>
        </pc:picChg>
      </pc:sldChg>
      <pc:sldChg chg="addSp delSp modSp new mod ord setBg">
        <pc:chgData name="Alexander Schmaal" userId="S::536654@student.saxion.nl::0033c521-195a-44cc-92fa-cb0bd5b1ae2f" providerId="AD" clId="Web-{1F83B79B-E6C0-427B-861B-8265D8CBFB1A}" dt="2023-05-15T13:33:50.718" v="99"/>
        <pc:sldMkLst>
          <pc:docMk/>
          <pc:sldMk cId="3338584139" sldId="261"/>
        </pc:sldMkLst>
        <pc:spChg chg="mod">
          <ac:chgData name="Alexander Schmaal" userId="S::536654@student.saxion.nl::0033c521-195a-44cc-92fa-cb0bd5b1ae2f" providerId="AD" clId="Web-{1F83B79B-E6C0-427B-861B-8265D8CBFB1A}" dt="2023-05-15T13:33:50.718" v="99"/>
          <ac:spMkLst>
            <pc:docMk/>
            <pc:sldMk cId="3338584139" sldId="261"/>
            <ac:spMk id="2" creationId="{CCCC1AE3-8B09-9150-490D-9AE18439B79D}"/>
          </ac:spMkLst>
        </pc:spChg>
        <pc:spChg chg="del">
          <ac:chgData name="Alexander Schmaal" userId="S::536654@student.saxion.nl::0033c521-195a-44cc-92fa-cb0bd5b1ae2f" providerId="AD" clId="Web-{1F83B79B-E6C0-427B-861B-8265D8CBFB1A}" dt="2023-05-15T13:31:34.294" v="68"/>
          <ac:spMkLst>
            <pc:docMk/>
            <pc:sldMk cId="3338584139" sldId="261"/>
            <ac:spMk id="3" creationId="{A1A11E33-AB60-12ED-F2AE-6D20D0589DFC}"/>
          </ac:spMkLst>
        </pc:spChg>
        <pc:spChg chg="add">
          <ac:chgData name="Alexander Schmaal" userId="S::536654@student.saxion.nl::0033c521-195a-44cc-92fa-cb0bd5b1ae2f" providerId="AD" clId="Web-{1F83B79B-E6C0-427B-861B-8265D8CBFB1A}" dt="2023-05-15T13:33:50.718" v="99"/>
          <ac:spMkLst>
            <pc:docMk/>
            <pc:sldMk cId="3338584139" sldId="261"/>
            <ac:spMk id="12" creationId="{74DBC9BF-E7C5-585A-EE85-D0F32025D31C}"/>
          </ac:spMkLst>
        </pc:spChg>
        <pc:picChg chg="add mod ord">
          <ac:chgData name="Alexander Schmaal" userId="S::536654@student.saxion.nl::0033c521-195a-44cc-92fa-cb0bd5b1ae2f" providerId="AD" clId="Web-{1F83B79B-E6C0-427B-861B-8265D8CBFB1A}" dt="2023-05-15T13:33:50.718" v="99"/>
          <ac:picMkLst>
            <pc:docMk/>
            <pc:sldMk cId="3338584139" sldId="261"/>
            <ac:picMk id="4" creationId="{7E741E3F-70A9-0F93-8252-70473579A19D}"/>
          </ac:picMkLst>
        </pc:picChg>
        <pc:picChg chg="add mod ord">
          <ac:chgData name="Alexander Schmaal" userId="S::536654@student.saxion.nl::0033c521-195a-44cc-92fa-cb0bd5b1ae2f" providerId="AD" clId="Web-{1F83B79B-E6C0-427B-861B-8265D8CBFB1A}" dt="2023-05-15T13:33:50.718" v="99"/>
          <ac:picMkLst>
            <pc:docMk/>
            <pc:sldMk cId="3338584139" sldId="261"/>
            <ac:picMk id="5" creationId="{4EFA5074-C977-6CBC-2DB7-16EED3BC6484}"/>
          </ac:picMkLst>
        </pc:picChg>
        <pc:picChg chg="add mod">
          <ac:chgData name="Alexander Schmaal" userId="S::536654@student.saxion.nl::0033c521-195a-44cc-92fa-cb0bd5b1ae2f" providerId="AD" clId="Web-{1F83B79B-E6C0-427B-861B-8265D8CBFB1A}" dt="2023-05-15T13:33:50.718" v="99"/>
          <ac:picMkLst>
            <pc:docMk/>
            <pc:sldMk cId="3338584139" sldId="261"/>
            <ac:picMk id="6" creationId="{4F658B38-50AD-9F78-C15E-D2457189C010}"/>
          </ac:picMkLst>
        </pc:picChg>
        <pc:picChg chg="add mod ord">
          <ac:chgData name="Alexander Schmaal" userId="S::536654@student.saxion.nl::0033c521-195a-44cc-92fa-cb0bd5b1ae2f" providerId="AD" clId="Web-{1F83B79B-E6C0-427B-861B-8265D8CBFB1A}" dt="2023-05-15T13:33:50.718" v="99"/>
          <ac:picMkLst>
            <pc:docMk/>
            <pc:sldMk cId="3338584139" sldId="261"/>
            <ac:picMk id="7" creationId="{52BDBED5-DE7F-9188-B865-872D3D62605A}"/>
          </ac:picMkLst>
        </pc:picChg>
        <pc:picChg chg="add mod">
          <ac:chgData name="Alexander Schmaal" userId="S::536654@student.saxion.nl::0033c521-195a-44cc-92fa-cb0bd5b1ae2f" providerId="AD" clId="Web-{1F83B79B-E6C0-427B-861B-8265D8CBFB1A}" dt="2023-05-15T13:33:50.718" v="99"/>
          <ac:picMkLst>
            <pc:docMk/>
            <pc:sldMk cId="3338584139" sldId="261"/>
            <ac:picMk id="8" creationId="{0B744F6B-2815-7F64-70B6-D20D4CD1CF8F}"/>
          </ac:picMkLst>
        </pc:picChg>
        <pc:cxnChg chg="add">
          <ac:chgData name="Alexander Schmaal" userId="S::536654@student.saxion.nl::0033c521-195a-44cc-92fa-cb0bd5b1ae2f" providerId="AD" clId="Web-{1F83B79B-E6C0-427B-861B-8265D8CBFB1A}" dt="2023-05-15T13:33:50.718" v="99"/>
          <ac:cxnSpMkLst>
            <pc:docMk/>
            <pc:sldMk cId="3338584139" sldId="261"/>
            <ac:cxnSpMk id="15" creationId="{822A5670-0F7B-4199-AEAB-33FBA9CEA44D}"/>
          </ac:cxnSpMkLst>
        </pc:cxnChg>
        <pc:cxnChg chg="add">
          <ac:chgData name="Alexander Schmaal" userId="S::536654@student.saxion.nl::0033c521-195a-44cc-92fa-cb0bd5b1ae2f" providerId="AD" clId="Web-{1F83B79B-E6C0-427B-861B-8265D8CBFB1A}" dt="2023-05-15T13:33:50.718" v="99"/>
          <ac:cxnSpMkLst>
            <pc:docMk/>
            <pc:sldMk cId="3338584139" sldId="261"/>
            <ac:cxnSpMk id="17" creationId="{8BB1744D-A7DF-4B65-B6E3-DCF12BB2D869}"/>
          </ac:cxnSpMkLst>
        </pc:cxnChg>
        <pc:cxnChg chg="add">
          <ac:chgData name="Alexander Schmaal" userId="S::536654@student.saxion.nl::0033c521-195a-44cc-92fa-cb0bd5b1ae2f" providerId="AD" clId="Web-{1F83B79B-E6C0-427B-861B-8265D8CBFB1A}" dt="2023-05-15T13:33:50.718" v="99"/>
          <ac:cxnSpMkLst>
            <pc:docMk/>
            <pc:sldMk cId="3338584139" sldId="261"/>
            <ac:cxnSpMk id="19" creationId="{882DD753-EA38-4E86-91FB-05041A44A28E}"/>
          </ac:cxnSpMkLst>
        </pc:cxnChg>
        <pc:cxnChg chg="add">
          <ac:chgData name="Alexander Schmaal" userId="S::536654@student.saxion.nl::0033c521-195a-44cc-92fa-cb0bd5b1ae2f" providerId="AD" clId="Web-{1F83B79B-E6C0-427B-861B-8265D8CBFB1A}" dt="2023-05-15T13:33:50.718" v="99"/>
          <ac:cxnSpMkLst>
            <pc:docMk/>
            <pc:sldMk cId="3338584139" sldId="261"/>
            <ac:cxnSpMk id="21" creationId="{6DA63E78-7704-45EF-B5D3-EADDF5D82674}"/>
          </ac:cxnSpMkLst>
        </pc:cxnChg>
      </pc:sldChg>
      <pc:sldChg chg="addSp delSp modSp new mod setBg">
        <pc:chgData name="Alexander Schmaal" userId="S::536654@student.saxion.nl::0033c521-195a-44cc-92fa-cb0bd5b1ae2f" providerId="AD" clId="Web-{1F83B79B-E6C0-427B-861B-8265D8CBFB1A}" dt="2023-05-15T14:04:58.677" v="179"/>
        <pc:sldMkLst>
          <pc:docMk/>
          <pc:sldMk cId="3985371828" sldId="262"/>
        </pc:sldMkLst>
        <pc:spChg chg="mod">
          <ac:chgData name="Alexander Schmaal" userId="S::536654@student.saxion.nl::0033c521-195a-44cc-92fa-cb0bd5b1ae2f" providerId="AD" clId="Web-{1F83B79B-E6C0-427B-861B-8265D8CBFB1A}" dt="2023-05-15T14:04:58.677" v="179"/>
          <ac:spMkLst>
            <pc:docMk/>
            <pc:sldMk cId="3985371828" sldId="262"/>
            <ac:spMk id="2" creationId="{DD8A6E32-7660-DC7E-3587-037EB3B9AAAA}"/>
          </ac:spMkLst>
        </pc:spChg>
        <pc:spChg chg="mod ord">
          <ac:chgData name="Alexander Schmaal" userId="S::536654@student.saxion.nl::0033c521-195a-44cc-92fa-cb0bd5b1ae2f" providerId="AD" clId="Web-{1F83B79B-E6C0-427B-861B-8265D8CBFB1A}" dt="2023-05-15T14:04:58.677" v="179"/>
          <ac:spMkLst>
            <pc:docMk/>
            <pc:sldMk cId="3985371828" sldId="262"/>
            <ac:spMk id="3" creationId="{6B124546-28F8-6C00-ADDD-4E50AF55A911}"/>
          </ac:spMkLst>
        </pc:spChg>
        <pc:spChg chg="add del">
          <ac:chgData name="Alexander Schmaal" userId="S::536654@student.saxion.nl::0033c521-195a-44cc-92fa-cb0bd5b1ae2f" providerId="AD" clId="Web-{1F83B79B-E6C0-427B-861B-8265D8CBFB1A}" dt="2023-05-15T14:04:58.677" v="179"/>
          <ac:spMkLst>
            <pc:docMk/>
            <pc:sldMk cId="3985371828" sldId="262"/>
            <ac:spMk id="12" creationId="{2221AA6A-14A3-4CB1-A46D-4BBC72A286BE}"/>
          </ac:spMkLst>
        </pc:spChg>
        <pc:spChg chg="add">
          <ac:chgData name="Alexander Schmaal" userId="S::536654@student.saxion.nl::0033c521-195a-44cc-92fa-cb0bd5b1ae2f" providerId="AD" clId="Web-{1F83B79B-E6C0-427B-861B-8265D8CBFB1A}" dt="2023-05-15T14:04:58.677" v="179"/>
          <ac:spMkLst>
            <pc:docMk/>
            <pc:sldMk cId="3985371828" sldId="262"/>
            <ac:spMk id="17" creationId="{70155189-D96C-4527-B0EC-654B946BE615}"/>
          </ac:spMkLst>
        </pc:spChg>
        <pc:picChg chg="add mod">
          <ac:chgData name="Alexander Schmaal" userId="S::536654@student.saxion.nl::0033c521-195a-44cc-92fa-cb0bd5b1ae2f" providerId="AD" clId="Web-{1F83B79B-E6C0-427B-861B-8265D8CBFB1A}" dt="2023-05-15T14:04:58.677" v="179"/>
          <ac:picMkLst>
            <pc:docMk/>
            <pc:sldMk cId="3985371828" sldId="262"/>
            <ac:picMk id="4" creationId="{E4AC45A9-E7E5-A960-CF4A-208CD271C896}"/>
          </ac:picMkLst>
        </pc:picChg>
        <pc:picChg chg="add del mod">
          <ac:chgData name="Alexander Schmaal" userId="S::536654@student.saxion.nl::0033c521-195a-44cc-92fa-cb0bd5b1ae2f" providerId="AD" clId="Web-{1F83B79B-E6C0-427B-861B-8265D8CBFB1A}" dt="2023-05-15T13:38:48.349" v="113"/>
          <ac:picMkLst>
            <pc:docMk/>
            <pc:sldMk cId="3985371828" sldId="262"/>
            <ac:picMk id="5" creationId="{D4A8C013-F64B-CE88-B376-F0304AF14EC7}"/>
          </ac:picMkLst>
        </pc:picChg>
        <pc:picChg chg="add mod ord">
          <ac:chgData name="Alexander Schmaal" userId="S::536654@student.saxion.nl::0033c521-195a-44cc-92fa-cb0bd5b1ae2f" providerId="AD" clId="Web-{1F83B79B-E6C0-427B-861B-8265D8CBFB1A}" dt="2023-05-15T14:04:58.677" v="179"/>
          <ac:picMkLst>
            <pc:docMk/>
            <pc:sldMk cId="3985371828" sldId="262"/>
            <ac:picMk id="6" creationId="{EB6E58D7-F232-7986-66A4-3C0A06F0DCEF}"/>
          </ac:picMkLst>
        </pc:picChg>
        <pc:picChg chg="add mod">
          <ac:chgData name="Alexander Schmaal" userId="S::536654@student.saxion.nl::0033c521-195a-44cc-92fa-cb0bd5b1ae2f" providerId="AD" clId="Web-{1F83B79B-E6C0-427B-861B-8265D8CBFB1A}" dt="2023-05-15T14:04:58.677" v="179"/>
          <ac:picMkLst>
            <pc:docMk/>
            <pc:sldMk cId="3985371828" sldId="262"/>
            <ac:picMk id="7" creationId="{AD6C1EF8-8FD0-43CC-7465-C5A2F00E8A2C}"/>
          </ac:picMkLst>
        </pc:picChg>
        <pc:picChg chg="add del mod">
          <ac:chgData name="Alexander Schmaal" userId="S::536654@student.saxion.nl::0033c521-195a-44cc-92fa-cb0bd5b1ae2f" providerId="AD" clId="Web-{1F83B79B-E6C0-427B-861B-8265D8CBFB1A}" dt="2023-05-15T13:40:45.742" v="120"/>
          <ac:picMkLst>
            <pc:docMk/>
            <pc:sldMk cId="3985371828" sldId="262"/>
            <ac:picMk id="8" creationId="{95406A7B-8364-F6C7-E699-277BCD2311B2}"/>
          </ac:picMkLst>
        </pc:picChg>
        <pc:picChg chg="add del mod">
          <ac:chgData name="Alexander Schmaal" userId="S::536654@student.saxion.nl::0033c521-195a-44cc-92fa-cb0bd5b1ae2f" providerId="AD" clId="Web-{1F83B79B-E6C0-427B-861B-8265D8CBFB1A}" dt="2023-05-15T13:41:34.290" v="123"/>
          <ac:picMkLst>
            <pc:docMk/>
            <pc:sldMk cId="3985371828" sldId="262"/>
            <ac:picMk id="9" creationId="{F30F4EB1-4D2F-4F25-47DD-7254888BA151}"/>
          </ac:picMkLst>
        </pc:picChg>
      </pc:sldChg>
      <pc:sldChg chg="addSp modSp add mod replId setBg">
        <pc:chgData name="Alexander Schmaal" userId="S::536654@student.saxion.nl::0033c521-195a-44cc-92fa-cb0bd5b1ae2f" providerId="AD" clId="Web-{1F83B79B-E6C0-427B-861B-8265D8CBFB1A}" dt="2023-05-15T13:34:11.953" v="100"/>
        <pc:sldMkLst>
          <pc:docMk/>
          <pc:sldMk cId="4172370222" sldId="263"/>
        </pc:sldMkLst>
        <pc:spChg chg="mod">
          <ac:chgData name="Alexander Schmaal" userId="S::536654@student.saxion.nl::0033c521-195a-44cc-92fa-cb0bd5b1ae2f" providerId="AD" clId="Web-{1F83B79B-E6C0-427B-861B-8265D8CBFB1A}" dt="2023-05-15T13:34:11.953" v="100"/>
          <ac:spMkLst>
            <pc:docMk/>
            <pc:sldMk cId="4172370222" sldId="263"/>
            <ac:spMk id="2" creationId="{CCCC1AE3-8B09-9150-490D-9AE18439B79D}"/>
          </ac:spMkLst>
        </pc:spChg>
        <pc:spChg chg="mod">
          <ac:chgData name="Alexander Schmaal" userId="S::536654@student.saxion.nl::0033c521-195a-44cc-92fa-cb0bd5b1ae2f" providerId="AD" clId="Web-{1F83B79B-E6C0-427B-861B-8265D8CBFB1A}" dt="2023-05-15T13:34:11.953" v="100"/>
          <ac:spMkLst>
            <pc:docMk/>
            <pc:sldMk cId="4172370222" sldId="263"/>
            <ac:spMk id="3" creationId="{A1A11E33-AB60-12ED-F2AE-6D20D0589DFC}"/>
          </ac:spMkLst>
        </pc:spChg>
        <pc:spChg chg="add">
          <ac:chgData name="Alexander Schmaal" userId="S::536654@student.saxion.nl::0033c521-195a-44cc-92fa-cb0bd5b1ae2f" providerId="AD" clId="Web-{1F83B79B-E6C0-427B-861B-8265D8CBFB1A}" dt="2023-05-15T13:34:11.953" v="100"/>
          <ac:spMkLst>
            <pc:docMk/>
            <pc:sldMk cId="4172370222" sldId="263"/>
            <ac:spMk id="10" creationId="{99ED5833-B85B-4103-8A3B-CAB0308E6C15}"/>
          </ac:spMkLst>
        </pc:spChg>
        <pc:picChg chg="add mod">
          <ac:chgData name="Alexander Schmaal" userId="S::536654@student.saxion.nl::0033c521-195a-44cc-92fa-cb0bd5b1ae2f" providerId="AD" clId="Web-{1F83B79B-E6C0-427B-861B-8265D8CBFB1A}" dt="2023-05-15T13:34:11.953" v="100"/>
          <ac:picMkLst>
            <pc:docMk/>
            <pc:sldMk cId="4172370222" sldId="263"/>
            <ac:picMk id="4" creationId="{0E57900E-54B8-6586-932E-EF8F17363376}"/>
          </ac:picMkLst>
        </pc:picChg>
        <pc:picChg chg="add mod">
          <ac:chgData name="Alexander Schmaal" userId="S::536654@student.saxion.nl::0033c521-195a-44cc-92fa-cb0bd5b1ae2f" providerId="AD" clId="Web-{1F83B79B-E6C0-427B-861B-8265D8CBFB1A}" dt="2023-05-15T13:34:11.953" v="100"/>
          <ac:picMkLst>
            <pc:docMk/>
            <pc:sldMk cId="4172370222" sldId="263"/>
            <ac:picMk id="5" creationId="{411E49E9-94F0-8E65-5449-C373A759290A}"/>
          </ac:picMkLst>
        </pc:picChg>
      </pc:sldChg>
      <pc:sldChg chg="addSp modSp new mod setBg">
        <pc:chgData name="Alexander Schmaal" userId="S::536654@student.saxion.nl::0033c521-195a-44cc-92fa-cb0bd5b1ae2f" providerId="AD" clId="Web-{1F83B79B-E6C0-427B-861B-8265D8CBFB1A}" dt="2023-05-15T14:04:43.520" v="176" actId="20577"/>
        <pc:sldMkLst>
          <pc:docMk/>
          <pc:sldMk cId="1422988142" sldId="264"/>
        </pc:sldMkLst>
        <pc:spChg chg="mod">
          <ac:chgData name="Alexander Schmaal" userId="S::536654@student.saxion.nl::0033c521-195a-44cc-92fa-cb0bd5b1ae2f" providerId="AD" clId="Web-{1F83B79B-E6C0-427B-861B-8265D8CBFB1A}" dt="2023-05-15T14:04:43.520" v="176" actId="20577"/>
          <ac:spMkLst>
            <pc:docMk/>
            <pc:sldMk cId="1422988142" sldId="264"/>
            <ac:spMk id="2" creationId="{E7E1F920-28EA-4957-FECC-1FD480451D64}"/>
          </ac:spMkLst>
        </pc:spChg>
        <pc:spChg chg="mod">
          <ac:chgData name="Alexander Schmaal" userId="S::536654@student.saxion.nl::0033c521-195a-44cc-92fa-cb0bd5b1ae2f" providerId="AD" clId="Web-{1F83B79B-E6C0-427B-861B-8265D8CBFB1A}" dt="2023-05-15T13:54:56.743" v="144"/>
          <ac:spMkLst>
            <pc:docMk/>
            <pc:sldMk cId="1422988142" sldId="264"/>
            <ac:spMk id="3" creationId="{977E5ED8-E1CD-9281-AC3B-214AB16B8DF4}"/>
          </ac:spMkLst>
        </pc:spChg>
        <pc:spChg chg="add">
          <ac:chgData name="Alexander Schmaal" userId="S::536654@student.saxion.nl::0033c521-195a-44cc-92fa-cb0bd5b1ae2f" providerId="AD" clId="Web-{1F83B79B-E6C0-427B-861B-8265D8CBFB1A}" dt="2023-05-15T13:54:56.743" v="144"/>
          <ac:spMkLst>
            <pc:docMk/>
            <pc:sldMk cId="1422988142" sldId="264"/>
            <ac:spMk id="11" creationId="{70155189-D96C-4527-B0EC-654B946BE615}"/>
          </ac:spMkLst>
        </pc:spChg>
        <pc:picChg chg="add mod ord">
          <ac:chgData name="Alexander Schmaal" userId="S::536654@student.saxion.nl::0033c521-195a-44cc-92fa-cb0bd5b1ae2f" providerId="AD" clId="Web-{1F83B79B-E6C0-427B-861B-8265D8CBFB1A}" dt="2023-05-15T13:54:56.743" v="144"/>
          <ac:picMkLst>
            <pc:docMk/>
            <pc:sldMk cId="1422988142" sldId="264"/>
            <ac:picMk id="4" creationId="{8E21BB48-A591-CBA2-73E0-5DDDB75F273A}"/>
          </ac:picMkLst>
        </pc:picChg>
        <pc:picChg chg="add mod ord">
          <ac:chgData name="Alexander Schmaal" userId="S::536654@student.saxion.nl::0033c521-195a-44cc-92fa-cb0bd5b1ae2f" providerId="AD" clId="Web-{1F83B79B-E6C0-427B-861B-8265D8CBFB1A}" dt="2023-05-15T13:54:56.743" v="144"/>
          <ac:picMkLst>
            <pc:docMk/>
            <pc:sldMk cId="1422988142" sldId="264"/>
            <ac:picMk id="5" creationId="{EC8C2E9A-90DF-4D9B-853E-764D59058AB7}"/>
          </ac:picMkLst>
        </pc:picChg>
        <pc:picChg chg="add mod">
          <ac:chgData name="Alexander Schmaal" userId="S::536654@student.saxion.nl::0033c521-195a-44cc-92fa-cb0bd5b1ae2f" providerId="AD" clId="Web-{1F83B79B-E6C0-427B-861B-8265D8CBFB1A}" dt="2023-05-15T13:54:56.743" v="144"/>
          <ac:picMkLst>
            <pc:docMk/>
            <pc:sldMk cId="1422988142" sldId="264"/>
            <ac:picMk id="6" creationId="{43E0C7A7-9968-6F3E-A93F-2969F7B3777B}"/>
          </ac:picMkLst>
        </pc:picChg>
      </pc:sldChg>
      <pc:sldChg chg="addSp delSp modSp new mod setBg addAnim delAnim">
        <pc:chgData name="Alexander Schmaal" userId="S::536654@student.saxion.nl::0033c521-195a-44cc-92fa-cb0bd5b1ae2f" providerId="AD" clId="Web-{1F83B79B-E6C0-427B-861B-8265D8CBFB1A}" dt="2023-05-15T14:04:46.911" v="178" actId="20577"/>
        <pc:sldMkLst>
          <pc:docMk/>
          <pc:sldMk cId="203738755" sldId="265"/>
        </pc:sldMkLst>
        <pc:spChg chg="mod">
          <ac:chgData name="Alexander Schmaal" userId="S::536654@student.saxion.nl::0033c521-195a-44cc-92fa-cb0bd5b1ae2f" providerId="AD" clId="Web-{1F83B79B-E6C0-427B-861B-8265D8CBFB1A}" dt="2023-05-15T14:04:46.911" v="178" actId="20577"/>
          <ac:spMkLst>
            <pc:docMk/>
            <pc:sldMk cId="203738755" sldId="265"/>
            <ac:spMk id="2" creationId="{C0F146FD-DDDE-1F80-815F-096D017F050C}"/>
          </ac:spMkLst>
        </pc:spChg>
        <pc:spChg chg="mod ord">
          <ac:chgData name="Alexander Schmaal" userId="S::536654@student.saxion.nl::0033c521-195a-44cc-92fa-cb0bd5b1ae2f" providerId="AD" clId="Web-{1F83B79B-E6C0-427B-861B-8265D8CBFB1A}" dt="2023-05-15T14:01:30.392" v="165"/>
          <ac:spMkLst>
            <pc:docMk/>
            <pc:sldMk cId="203738755" sldId="265"/>
            <ac:spMk id="3" creationId="{EB34CBBE-EB51-369E-951F-D7C41B2FF9D5}"/>
          </ac:spMkLst>
        </pc:spChg>
        <pc:spChg chg="add del">
          <ac:chgData name="Alexander Schmaal" userId="S::536654@student.saxion.nl::0033c521-195a-44cc-92fa-cb0bd5b1ae2f" providerId="AD" clId="Web-{1F83B79B-E6C0-427B-861B-8265D8CBFB1A}" dt="2023-05-15T14:01:30.392" v="164"/>
          <ac:spMkLst>
            <pc:docMk/>
            <pc:sldMk cId="203738755" sldId="265"/>
            <ac:spMk id="11" creationId="{5EBC18B6-E5C3-4AD1-97A4-E6A3477A0BB9}"/>
          </ac:spMkLst>
        </pc:spChg>
        <pc:spChg chg="add del">
          <ac:chgData name="Alexander Schmaal" userId="S::536654@student.saxion.nl::0033c521-195a-44cc-92fa-cb0bd5b1ae2f" providerId="AD" clId="Web-{1F83B79B-E6C0-427B-861B-8265D8CBFB1A}" dt="2023-05-15T14:01:30.392" v="164"/>
          <ac:spMkLst>
            <pc:docMk/>
            <pc:sldMk cId="203738755" sldId="265"/>
            <ac:spMk id="13" creationId="{136A4AB6-B72B-4CC6-ADCF-BE807B6C3D71}"/>
          </ac:spMkLst>
        </pc:spChg>
        <pc:spChg chg="add del">
          <ac:chgData name="Alexander Schmaal" userId="S::536654@student.saxion.nl::0033c521-195a-44cc-92fa-cb0bd5b1ae2f" providerId="AD" clId="Web-{1F83B79B-E6C0-427B-861B-8265D8CBFB1A}" dt="2023-05-15T14:01:30.392" v="164"/>
          <ac:spMkLst>
            <pc:docMk/>
            <pc:sldMk cId="203738755" sldId="265"/>
            <ac:spMk id="15" creationId="{B35D540D-9486-4236-952A-F72DC52D79BF}"/>
          </ac:spMkLst>
        </pc:spChg>
        <pc:spChg chg="add del">
          <ac:chgData name="Alexander Schmaal" userId="S::536654@student.saxion.nl::0033c521-195a-44cc-92fa-cb0bd5b1ae2f" providerId="AD" clId="Web-{1F83B79B-E6C0-427B-861B-8265D8CBFB1A}" dt="2023-05-15T14:01:50.267" v="168"/>
          <ac:spMkLst>
            <pc:docMk/>
            <pc:sldMk cId="203738755" sldId="265"/>
            <ac:spMk id="17" creationId="{70155189-D96C-4527-B0EC-654B946BE615}"/>
          </ac:spMkLst>
        </pc:spChg>
        <pc:spChg chg="add">
          <ac:chgData name="Alexander Schmaal" userId="S::536654@student.saxion.nl::0033c521-195a-44cc-92fa-cb0bd5b1ae2f" providerId="AD" clId="Web-{1F83B79B-E6C0-427B-861B-8265D8CBFB1A}" dt="2023-05-15T14:01:50.267" v="168"/>
          <ac:spMkLst>
            <pc:docMk/>
            <pc:sldMk cId="203738755" sldId="265"/>
            <ac:spMk id="22" creationId="{70155189-D96C-4527-B0EC-654B946BE615}"/>
          </ac:spMkLst>
        </pc:spChg>
        <pc:picChg chg="add mod">
          <ac:chgData name="Alexander Schmaal" userId="S::536654@student.saxion.nl::0033c521-195a-44cc-92fa-cb0bd5b1ae2f" providerId="AD" clId="Web-{1F83B79B-E6C0-427B-861B-8265D8CBFB1A}" dt="2023-05-15T14:01:30.392" v="165"/>
          <ac:picMkLst>
            <pc:docMk/>
            <pc:sldMk cId="203738755" sldId="265"/>
            <ac:picMk id="4" creationId="{3333A88D-63C8-6D9B-B550-4D2E90AB1872}"/>
          </ac:picMkLst>
        </pc:picChg>
        <pc:picChg chg="add mod ord">
          <ac:chgData name="Alexander Schmaal" userId="S::536654@student.saxion.nl::0033c521-195a-44cc-92fa-cb0bd5b1ae2f" providerId="AD" clId="Web-{1F83B79B-E6C0-427B-861B-8265D8CBFB1A}" dt="2023-05-15T14:02:16.986" v="170" actId="1076"/>
          <ac:picMkLst>
            <pc:docMk/>
            <pc:sldMk cId="203738755" sldId="265"/>
            <ac:picMk id="5" creationId="{185CE44F-4F62-BFC0-641E-F28CD2444EE1}"/>
          </ac:picMkLst>
        </pc:picChg>
        <pc:picChg chg="add mod">
          <ac:chgData name="Alexander Schmaal" userId="S::536654@student.saxion.nl::0033c521-195a-44cc-92fa-cb0bd5b1ae2f" providerId="AD" clId="Web-{1F83B79B-E6C0-427B-861B-8265D8CBFB1A}" dt="2023-05-15T14:02:10.033" v="169" actId="1076"/>
          <ac:picMkLst>
            <pc:docMk/>
            <pc:sldMk cId="203738755" sldId="265"/>
            <ac:picMk id="6" creationId="{A9D96699-7F60-4721-2948-72CB6771A657}"/>
          </ac:picMkLst>
        </pc:picChg>
      </pc:sldChg>
      <pc:sldChg chg="modSp new">
        <pc:chgData name="Alexander Schmaal" userId="S::536654@student.saxion.nl::0033c521-195a-44cc-92fa-cb0bd5b1ae2f" providerId="AD" clId="Web-{1F83B79B-E6C0-427B-861B-8265D8CBFB1A}" dt="2023-05-15T14:23:04.605" v="193" actId="20577"/>
        <pc:sldMkLst>
          <pc:docMk/>
          <pc:sldMk cId="700195709" sldId="266"/>
        </pc:sldMkLst>
        <pc:spChg chg="mod">
          <ac:chgData name="Alexander Schmaal" userId="S::536654@student.saxion.nl::0033c521-195a-44cc-92fa-cb0bd5b1ae2f" providerId="AD" clId="Web-{1F83B79B-E6C0-427B-861B-8265D8CBFB1A}" dt="2023-05-15T14:23:04.605" v="193" actId="20577"/>
          <ac:spMkLst>
            <pc:docMk/>
            <pc:sldMk cId="700195709" sldId="266"/>
            <ac:spMk id="2" creationId="{CB0E4073-DF53-19AE-2BDD-84369A43F8B4}"/>
          </ac:spMkLst>
        </pc:spChg>
      </pc:sldChg>
      <pc:sldChg chg="modSp new">
        <pc:chgData name="Alexander Schmaal" userId="S::536654@student.saxion.nl::0033c521-195a-44cc-92fa-cb0bd5b1ae2f" providerId="AD" clId="Web-{1F83B79B-E6C0-427B-861B-8265D8CBFB1A}" dt="2023-05-15T14:25:14.529" v="255" actId="20577"/>
        <pc:sldMkLst>
          <pc:docMk/>
          <pc:sldMk cId="2131555564" sldId="267"/>
        </pc:sldMkLst>
        <pc:spChg chg="mod">
          <ac:chgData name="Alexander Schmaal" userId="S::536654@student.saxion.nl::0033c521-195a-44cc-92fa-cb0bd5b1ae2f" providerId="AD" clId="Web-{1F83B79B-E6C0-427B-861B-8265D8CBFB1A}" dt="2023-05-15T14:23:50.356" v="196" actId="20577"/>
          <ac:spMkLst>
            <pc:docMk/>
            <pc:sldMk cId="2131555564" sldId="267"/>
            <ac:spMk id="2" creationId="{9909C4E1-99EE-7729-0122-AF6AC150B6E8}"/>
          </ac:spMkLst>
        </pc:spChg>
        <pc:spChg chg="mod">
          <ac:chgData name="Alexander Schmaal" userId="S::536654@student.saxion.nl::0033c521-195a-44cc-92fa-cb0bd5b1ae2f" providerId="AD" clId="Web-{1F83B79B-E6C0-427B-861B-8265D8CBFB1A}" dt="2023-05-15T14:25:14.529" v="255" actId="20577"/>
          <ac:spMkLst>
            <pc:docMk/>
            <pc:sldMk cId="2131555564" sldId="267"/>
            <ac:spMk id="3" creationId="{276E8BB5-3159-18FA-D148-91FF08EB3103}"/>
          </ac:spMkLst>
        </pc:spChg>
      </pc:sldChg>
    </pc:docChg>
  </pc:docChgLst>
  <pc:docChgLst>
    <pc:chgData name="Alexander Schmaal" userId="S::536654@student.saxion.nl::0033c521-195a-44cc-92fa-cb0bd5b1ae2f" providerId="AD" clId="Web-{BBB9D54E-E8CA-BBC5-1474-9E5C8ADE4559}"/>
    <pc:docChg chg="modSld">
      <pc:chgData name="Alexander Schmaal" userId="S::536654@student.saxion.nl::0033c521-195a-44cc-92fa-cb0bd5b1ae2f" providerId="AD" clId="Web-{BBB9D54E-E8CA-BBC5-1474-9E5C8ADE4559}" dt="2023-05-15T14:59:59.334" v="170" actId="20577"/>
      <pc:docMkLst>
        <pc:docMk/>
      </pc:docMkLst>
      <pc:sldChg chg="modSp">
        <pc:chgData name="Alexander Schmaal" userId="S::536654@student.saxion.nl::0033c521-195a-44cc-92fa-cb0bd5b1ae2f" providerId="AD" clId="Web-{BBB9D54E-E8CA-BBC5-1474-9E5C8ADE4559}" dt="2023-05-15T14:26:20.961" v="0" actId="20577"/>
        <pc:sldMkLst>
          <pc:docMk/>
          <pc:sldMk cId="700195709" sldId="266"/>
        </pc:sldMkLst>
        <pc:spChg chg="mod">
          <ac:chgData name="Alexander Schmaal" userId="S::536654@student.saxion.nl::0033c521-195a-44cc-92fa-cb0bd5b1ae2f" providerId="AD" clId="Web-{BBB9D54E-E8CA-BBC5-1474-9E5C8ADE4559}" dt="2023-05-15T14:26:20.961" v="0" actId="20577"/>
          <ac:spMkLst>
            <pc:docMk/>
            <pc:sldMk cId="700195709" sldId="266"/>
            <ac:spMk id="2" creationId="{CB0E4073-DF53-19AE-2BDD-84369A43F8B4}"/>
          </ac:spMkLst>
        </pc:spChg>
      </pc:sldChg>
      <pc:sldChg chg="modSp">
        <pc:chgData name="Alexander Schmaal" userId="S::536654@student.saxion.nl::0033c521-195a-44cc-92fa-cb0bd5b1ae2f" providerId="AD" clId="Web-{BBB9D54E-E8CA-BBC5-1474-9E5C8ADE4559}" dt="2023-05-15T14:59:59.334" v="170" actId="20577"/>
        <pc:sldMkLst>
          <pc:docMk/>
          <pc:sldMk cId="2131555564" sldId="267"/>
        </pc:sldMkLst>
        <pc:spChg chg="mod">
          <ac:chgData name="Alexander Schmaal" userId="S::536654@student.saxion.nl::0033c521-195a-44cc-92fa-cb0bd5b1ae2f" providerId="AD" clId="Web-{BBB9D54E-E8CA-BBC5-1474-9E5C8ADE4559}" dt="2023-05-15T14:59:59.334" v="170" actId="20577"/>
          <ac:spMkLst>
            <pc:docMk/>
            <pc:sldMk cId="2131555564" sldId="267"/>
            <ac:spMk id="3" creationId="{276E8BB5-3159-18FA-D148-91FF08EB3103}"/>
          </ac:spMkLst>
        </pc:spChg>
      </pc:sldChg>
    </pc:docChg>
  </pc:docChgLst>
  <pc:docChgLst>
    <pc:chgData name="Alexander Schmaal" userId="S::536654@student.saxion.nl::0033c521-195a-44cc-92fa-cb0bd5b1ae2f" providerId="AD" clId="Web-{41F7A8E6-1057-16B5-3D81-3135D33889DE}"/>
    <pc:docChg chg="addSld delSld modSld">
      <pc:chgData name="Alexander Schmaal" userId="S::536654@student.saxion.nl::0033c521-195a-44cc-92fa-cb0bd5b1ae2f" providerId="AD" clId="Web-{41F7A8E6-1057-16B5-3D81-3135D33889DE}" dt="2023-05-16T08:42:56.537" v="137" actId="20577"/>
      <pc:docMkLst>
        <pc:docMk/>
      </pc:docMkLst>
      <pc:sldChg chg="modSp">
        <pc:chgData name="Alexander Schmaal" userId="S::536654@student.saxion.nl::0033c521-195a-44cc-92fa-cb0bd5b1ae2f" providerId="AD" clId="Web-{41F7A8E6-1057-16B5-3D81-3135D33889DE}" dt="2023-05-16T08:34:04.440" v="78" actId="20577"/>
        <pc:sldMkLst>
          <pc:docMk/>
          <pc:sldMk cId="3403756325" sldId="257"/>
        </pc:sldMkLst>
        <pc:spChg chg="mod">
          <ac:chgData name="Alexander Schmaal" userId="S::536654@student.saxion.nl::0033c521-195a-44cc-92fa-cb0bd5b1ae2f" providerId="AD" clId="Web-{41F7A8E6-1057-16B5-3D81-3135D33889DE}" dt="2023-05-16T08:34:04.440" v="78" actId="20577"/>
          <ac:spMkLst>
            <pc:docMk/>
            <pc:sldMk cId="3403756325" sldId="257"/>
            <ac:spMk id="3" creationId="{A6EAE5FC-2828-C0ED-9A69-451FB0789C68}"/>
          </ac:spMkLst>
        </pc:spChg>
      </pc:sldChg>
      <pc:sldChg chg="modSp">
        <pc:chgData name="Alexander Schmaal" userId="S::536654@student.saxion.nl::0033c521-195a-44cc-92fa-cb0bd5b1ae2f" providerId="AD" clId="Web-{41F7A8E6-1057-16B5-3D81-3135D33889DE}" dt="2023-05-16T08:28:31.928" v="31" actId="20577"/>
        <pc:sldMkLst>
          <pc:docMk/>
          <pc:sldMk cId="1639768758" sldId="258"/>
        </pc:sldMkLst>
        <pc:spChg chg="mod">
          <ac:chgData name="Alexander Schmaal" userId="S::536654@student.saxion.nl::0033c521-195a-44cc-92fa-cb0bd5b1ae2f" providerId="AD" clId="Web-{41F7A8E6-1057-16B5-3D81-3135D33889DE}" dt="2023-05-16T08:28:31.928" v="31" actId="20577"/>
          <ac:spMkLst>
            <pc:docMk/>
            <pc:sldMk cId="1639768758" sldId="258"/>
            <ac:spMk id="3" creationId="{A6EAE5FC-2828-C0ED-9A69-451FB0789C68}"/>
          </ac:spMkLst>
        </pc:spChg>
      </pc:sldChg>
      <pc:sldChg chg="modSp">
        <pc:chgData name="Alexander Schmaal" userId="S::536654@student.saxion.nl::0033c521-195a-44cc-92fa-cb0bd5b1ae2f" providerId="AD" clId="Web-{41F7A8E6-1057-16B5-3D81-3135D33889DE}" dt="2023-05-16T08:39:01.497" v="112" actId="20577"/>
        <pc:sldMkLst>
          <pc:docMk/>
          <pc:sldMk cId="3985371828" sldId="262"/>
        </pc:sldMkLst>
        <pc:spChg chg="mod">
          <ac:chgData name="Alexander Schmaal" userId="S::536654@student.saxion.nl::0033c521-195a-44cc-92fa-cb0bd5b1ae2f" providerId="AD" clId="Web-{41F7A8E6-1057-16B5-3D81-3135D33889DE}" dt="2023-05-16T08:39:01.497" v="112" actId="20577"/>
          <ac:spMkLst>
            <pc:docMk/>
            <pc:sldMk cId="3985371828" sldId="262"/>
            <ac:spMk id="3" creationId="{6B124546-28F8-6C00-ADDD-4E50AF55A911}"/>
          </ac:spMkLst>
        </pc:spChg>
      </pc:sldChg>
      <pc:sldChg chg="modSp">
        <pc:chgData name="Alexander Schmaal" userId="S::536654@student.saxion.nl::0033c521-195a-44cc-92fa-cb0bd5b1ae2f" providerId="AD" clId="Web-{41F7A8E6-1057-16B5-3D81-3135D33889DE}" dt="2023-05-16T08:39:07.091" v="114" actId="20577"/>
        <pc:sldMkLst>
          <pc:docMk/>
          <pc:sldMk cId="1422988142" sldId="264"/>
        </pc:sldMkLst>
        <pc:spChg chg="mod">
          <ac:chgData name="Alexander Schmaal" userId="S::536654@student.saxion.nl::0033c521-195a-44cc-92fa-cb0bd5b1ae2f" providerId="AD" clId="Web-{41F7A8E6-1057-16B5-3D81-3135D33889DE}" dt="2023-05-16T08:39:07.091" v="114" actId="20577"/>
          <ac:spMkLst>
            <pc:docMk/>
            <pc:sldMk cId="1422988142" sldId="264"/>
            <ac:spMk id="3" creationId="{977E5ED8-E1CD-9281-AC3B-214AB16B8DF4}"/>
          </ac:spMkLst>
        </pc:spChg>
      </pc:sldChg>
      <pc:sldChg chg="modSp">
        <pc:chgData name="Alexander Schmaal" userId="S::536654@student.saxion.nl::0033c521-195a-44cc-92fa-cb0bd5b1ae2f" providerId="AD" clId="Web-{41F7A8E6-1057-16B5-3D81-3135D33889DE}" dt="2023-05-16T08:39:11.279" v="115" actId="20577"/>
        <pc:sldMkLst>
          <pc:docMk/>
          <pc:sldMk cId="203738755" sldId="265"/>
        </pc:sldMkLst>
        <pc:spChg chg="mod">
          <ac:chgData name="Alexander Schmaal" userId="S::536654@student.saxion.nl::0033c521-195a-44cc-92fa-cb0bd5b1ae2f" providerId="AD" clId="Web-{41F7A8E6-1057-16B5-3D81-3135D33889DE}" dt="2023-05-16T08:39:11.279" v="115" actId="20577"/>
          <ac:spMkLst>
            <pc:docMk/>
            <pc:sldMk cId="203738755" sldId="265"/>
            <ac:spMk id="3" creationId="{EB34CBBE-EB51-369E-951F-D7C41B2FF9D5}"/>
          </ac:spMkLst>
        </pc:spChg>
      </pc:sldChg>
      <pc:sldChg chg="modSp">
        <pc:chgData name="Alexander Schmaal" userId="S::536654@student.saxion.nl::0033c521-195a-44cc-92fa-cb0bd5b1ae2f" providerId="AD" clId="Web-{41F7A8E6-1057-16B5-3D81-3135D33889DE}" dt="2023-05-16T08:33:06.656" v="76" actId="20577"/>
        <pc:sldMkLst>
          <pc:docMk/>
          <pc:sldMk cId="2131555564" sldId="267"/>
        </pc:sldMkLst>
        <pc:spChg chg="mod">
          <ac:chgData name="Alexander Schmaal" userId="S::536654@student.saxion.nl::0033c521-195a-44cc-92fa-cb0bd5b1ae2f" providerId="AD" clId="Web-{41F7A8E6-1057-16B5-3D81-3135D33889DE}" dt="2023-05-16T08:33:06.656" v="76" actId="20577"/>
          <ac:spMkLst>
            <pc:docMk/>
            <pc:sldMk cId="2131555564" sldId="267"/>
            <ac:spMk id="2" creationId="{9909C4E1-99EE-7729-0122-AF6AC150B6E8}"/>
          </ac:spMkLst>
        </pc:spChg>
        <pc:spChg chg="mod">
          <ac:chgData name="Alexander Schmaal" userId="S::536654@student.saxion.nl::0033c521-195a-44cc-92fa-cb0bd5b1ae2f" providerId="AD" clId="Web-{41F7A8E6-1057-16B5-3D81-3135D33889DE}" dt="2023-05-16T08:29:27.648" v="36" actId="20577"/>
          <ac:spMkLst>
            <pc:docMk/>
            <pc:sldMk cId="2131555564" sldId="267"/>
            <ac:spMk id="3" creationId="{276E8BB5-3159-18FA-D148-91FF08EB3103}"/>
          </ac:spMkLst>
        </pc:spChg>
      </pc:sldChg>
      <pc:sldChg chg="modSp">
        <pc:chgData name="Alexander Schmaal" userId="S::536654@student.saxion.nl::0033c521-195a-44cc-92fa-cb0bd5b1ae2f" providerId="AD" clId="Web-{41F7A8E6-1057-16B5-3D81-3135D33889DE}" dt="2023-05-16T08:39:18.607" v="119" actId="20577"/>
        <pc:sldMkLst>
          <pc:docMk/>
          <pc:sldMk cId="2735710520" sldId="268"/>
        </pc:sldMkLst>
        <pc:spChg chg="mod">
          <ac:chgData name="Alexander Schmaal" userId="S::536654@student.saxion.nl::0033c521-195a-44cc-92fa-cb0bd5b1ae2f" providerId="AD" clId="Web-{41F7A8E6-1057-16B5-3D81-3135D33889DE}" dt="2023-05-16T08:39:18.607" v="119" actId="20577"/>
          <ac:spMkLst>
            <pc:docMk/>
            <pc:sldMk cId="2735710520" sldId="268"/>
            <ac:spMk id="3" creationId="{EB34CBBE-EB51-369E-951F-D7C41B2FF9D5}"/>
          </ac:spMkLst>
        </pc:spChg>
      </pc:sldChg>
      <pc:sldChg chg="modSp">
        <pc:chgData name="Alexander Schmaal" userId="S::536654@student.saxion.nl::0033c521-195a-44cc-92fa-cb0bd5b1ae2f" providerId="AD" clId="Web-{41F7A8E6-1057-16B5-3D81-3135D33889DE}" dt="2023-05-16T08:22:09.289" v="12" actId="20577"/>
        <pc:sldMkLst>
          <pc:docMk/>
          <pc:sldMk cId="2930919092" sldId="269"/>
        </pc:sldMkLst>
        <pc:spChg chg="mod">
          <ac:chgData name="Alexander Schmaal" userId="S::536654@student.saxion.nl::0033c521-195a-44cc-92fa-cb0bd5b1ae2f" providerId="AD" clId="Web-{41F7A8E6-1057-16B5-3D81-3135D33889DE}" dt="2023-05-16T08:22:09.289" v="12" actId="20577"/>
          <ac:spMkLst>
            <pc:docMk/>
            <pc:sldMk cId="2930919092" sldId="269"/>
            <ac:spMk id="3" creationId="{46391D4D-7D0D-DDF0-939F-8D3119AD3224}"/>
          </ac:spMkLst>
        </pc:spChg>
      </pc:sldChg>
      <pc:sldChg chg="addSp modSp modMedia addAnim">
        <pc:chgData name="Alexander Schmaal" userId="S::536654@student.saxion.nl::0033c521-195a-44cc-92fa-cb0bd5b1ae2f" providerId="AD" clId="Web-{41F7A8E6-1057-16B5-3D81-3135D33889DE}" dt="2023-05-16T08:42:56.537" v="137" actId="20577"/>
        <pc:sldMkLst>
          <pc:docMk/>
          <pc:sldMk cId="2700189646" sldId="270"/>
        </pc:sldMkLst>
        <pc:spChg chg="mod">
          <ac:chgData name="Alexander Schmaal" userId="S::536654@student.saxion.nl::0033c521-195a-44cc-92fa-cb0bd5b1ae2f" providerId="AD" clId="Web-{41F7A8E6-1057-16B5-3D81-3135D33889DE}" dt="2023-05-16T08:39:23.889" v="120" actId="20577"/>
          <ac:spMkLst>
            <pc:docMk/>
            <pc:sldMk cId="2700189646" sldId="270"/>
            <ac:spMk id="3" creationId="{F960A600-090B-19C0-C7C7-332EFB67CC2D}"/>
          </ac:spMkLst>
        </pc:spChg>
        <pc:spChg chg="add mod">
          <ac:chgData name="Alexander Schmaal" userId="S::536654@student.saxion.nl::0033c521-195a-44cc-92fa-cb0bd5b1ae2f" providerId="AD" clId="Web-{41F7A8E6-1057-16B5-3D81-3135D33889DE}" dt="2023-05-16T08:42:56.537" v="137" actId="20577"/>
          <ac:spMkLst>
            <pc:docMk/>
            <pc:sldMk cId="2700189646" sldId="270"/>
            <ac:spMk id="5" creationId="{EF822C43-CCC6-0798-D9C2-E1AF5441E054}"/>
          </ac:spMkLst>
        </pc:spChg>
        <pc:picChg chg="add mod">
          <ac:chgData name="Alexander Schmaal" userId="S::536654@student.saxion.nl::0033c521-195a-44cc-92fa-cb0bd5b1ae2f" providerId="AD" clId="Web-{41F7A8E6-1057-16B5-3D81-3135D33889DE}" dt="2023-05-16T08:42:15.614" v="133" actId="1076"/>
          <ac:picMkLst>
            <pc:docMk/>
            <pc:sldMk cId="2700189646" sldId="270"/>
            <ac:picMk id="4" creationId="{E4196EED-3F2D-9B1A-94B9-66BDB0C1DD54}"/>
          </ac:picMkLst>
        </pc:picChg>
      </pc:sldChg>
      <pc:sldChg chg="modSp new">
        <pc:chgData name="Alexander Schmaal" userId="S::536654@student.saxion.nl::0033c521-195a-44cc-92fa-cb0bd5b1ae2f" providerId="AD" clId="Web-{41F7A8E6-1057-16B5-3D81-3135D33889DE}" dt="2023-05-16T08:29:44.712" v="52" actId="20577"/>
        <pc:sldMkLst>
          <pc:docMk/>
          <pc:sldMk cId="2198272330" sldId="271"/>
        </pc:sldMkLst>
        <pc:spChg chg="mod">
          <ac:chgData name="Alexander Schmaal" userId="S::536654@student.saxion.nl::0033c521-195a-44cc-92fa-cb0bd5b1ae2f" providerId="AD" clId="Web-{41F7A8E6-1057-16B5-3D81-3135D33889DE}" dt="2023-05-16T08:29:44.712" v="52" actId="20577"/>
          <ac:spMkLst>
            <pc:docMk/>
            <pc:sldMk cId="2198272330" sldId="271"/>
            <ac:spMk id="2" creationId="{B9F901FA-8C8C-1325-8AE6-6468FC3A159F}"/>
          </ac:spMkLst>
        </pc:spChg>
      </pc:sldChg>
      <pc:sldChg chg="modSp new">
        <pc:chgData name="Alexander Schmaal" userId="S::536654@student.saxion.nl::0033c521-195a-44cc-92fa-cb0bd5b1ae2f" providerId="AD" clId="Web-{41F7A8E6-1057-16B5-3D81-3135D33889DE}" dt="2023-05-16T08:32:08.670" v="62" actId="20577"/>
        <pc:sldMkLst>
          <pc:docMk/>
          <pc:sldMk cId="1004526505" sldId="272"/>
        </pc:sldMkLst>
        <pc:spChg chg="mod">
          <ac:chgData name="Alexander Schmaal" userId="S::536654@student.saxion.nl::0033c521-195a-44cc-92fa-cb0bd5b1ae2f" providerId="AD" clId="Web-{41F7A8E6-1057-16B5-3D81-3135D33889DE}" dt="2023-05-16T08:32:08.670" v="62" actId="20577"/>
          <ac:spMkLst>
            <pc:docMk/>
            <pc:sldMk cId="1004526505" sldId="272"/>
            <ac:spMk id="2" creationId="{C1C84AFB-B5EE-E161-3AC6-FD88C983F70A}"/>
          </ac:spMkLst>
        </pc:spChg>
      </pc:sldChg>
      <pc:sldChg chg="modSp new">
        <pc:chgData name="Alexander Schmaal" userId="S::536654@student.saxion.nl::0033c521-195a-44cc-92fa-cb0bd5b1ae2f" providerId="AD" clId="Web-{41F7A8E6-1057-16B5-3D81-3135D33889DE}" dt="2023-05-16T08:39:55.265" v="122" actId="20577"/>
        <pc:sldMkLst>
          <pc:docMk/>
          <pc:sldMk cId="1323155112" sldId="273"/>
        </pc:sldMkLst>
        <pc:spChg chg="mod">
          <ac:chgData name="Alexander Schmaal" userId="S::536654@student.saxion.nl::0033c521-195a-44cc-92fa-cb0bd5b1ae2f" providerId="AD" clId="Web-{41F7A8E6-1057-16B5-3D81-3135D33889DE}" dt="2023-05-16T08:39:55.265" v="122" actId="20577"/>
          <ac:spMkLst>
            <pc:docMk/>
            <pc:sldMk cId="1323155112" sldId="273"/>
            <ac:spMk id="2" creationId="{736DB18B-467A-38D9-7BF1-76B44B250088}"/>
          </ac:spMkLst>
        </pc:spChg>
        <pc:spChg chg="mod">
          <ac:chgData name="Alexander Schmaal" userId="S::536654@student.saxion.nl::0033c521-195a-44cc-92fa-cb0bd5b1ae2f" providerId="AD" clId="Web-{41F7A8E6-1057-16B5-3D81-3135D33889DE}" dt="2023-05-16T08:34:20.706" v="92" actId="20577"/>
          <ac:spMkLst>
            <pc:docMk/>
            <pc:sldMk cId="1323155112" sldId="273"/>
            <ac:spMk id="3" creationId="{32484AAD-71CB-E9FA-1898-F982EFD149DE}"/>
          </ac:spMkLst>
        </pc:spChg>
      </pc:sldChg>
      <pc:sldChg chg="modSp new mod modClrScheme chgLayout">
        <pc:chgData name="Alexander Schmaal" userId="S::536654@student.saxion.nl::0033c521-195a-44cc-92fa-cb0bd5b1ae2f" providerId="AD" clId="Web-{41F7A8E6-1057-16B5-3D81-3135D33889DE}" dt="2023-05-16T08:38:21.215" v="109" actId="20577"/>
        <pc:sldMkLst>
          <pc:docMk/>
          <pc:sldMk cId="1508962967" sldId="274"/>
        </pc:sldMkLst>
        <pc:spChg chg="mod ord">
          <ac:chgData name="Alexander Schmaal" userId="S::536654@student.saxion.nl::0033c521-195a-44cc-92fa-cb0bd5b1ae2f" providerId="AD" clId="Web-{41F7A8E6-1057-16B5-3D81-3135D33889DE}" dt="2023-05-16T08:38:18.168" v="105" actId="20577"/>
          <ac:spMkLst>
            <pc:docMk/>
            <pc:sldMk cId="1508962967" sldId="274"/>
            <ac:spMk id="2" creationId="{506618D5-1DCB-6FDE-9123-022DF08F8D41}"/>
          </ac:spMkLst>
        </pc:spChg>
        <pc:spChg chg="mod ord">
          <ac:chgData name="Alexander Schmaal" userId="S::536654@student.saxion.nl::0033c521-195a-44cc-92fa-cb0bd5b1ae2f" providerId="AD" clId="Web-{41F7A8E6-1057-16B5-3D81-3135D33889DE}" dt="2023-05-16T08:38:21.215" v="109" actId="20577"/>
          <ac:spMkLst>
            <pc:docMk/>
            <pc:sldMk cId="1508962967" sldId="274"/>
            <ac:spMk id="3" creationId="{815DB596-60A4-C445-2625-D84ED89F23F6}"/>
          </ac:spMkLst>
        </pc:spChg>
      </pc:sldChg>
      <pc:sldChg chg="new del">
        <pc:chgData name="Alexander Schmaal" userId="S::536654@student.saxion.nl::0033c521-195a-44cc-92fa-cb0bd5b1ae2f" providerId="AD" clId="Web-{41F7A8E6-1057-16B5-3D81-3135D33889DE}" dt="2023-05-16T08:35:47.725" v="94"/>
        <pc:sldMkLst>
          <pc:docMk/>
          <pc:sldMk cId="2981071571" sldId="274"/>
        </pc:sldMkLst>
      </pc:sldChg>
    </pc:docChg>
  </pc:docChgLst>
  <pc:docChgLst>
    <pc:chgData name="Alexander Schmaal" userId="S::536654@student.saxion.nl::0033c521-195a-44cc-92fa-cb0bd5b1ae2f" providerId="AD" clId="Web-{2AA886FF-8F4C-B44D-138B-60FDCE8BBFD7}"/>
    <pc:docChg chg="addSld delSld modSld sldOrd">
      <pc:chgData name="Alexander Schmaal" userId="S::536654@student.saxion.nl::0033c521-195a-44cc-92fa-cb0bd5b1ae2f" providerId="AD" clId="Web-{2AA886FF-8F4C-B44D-138B-60FDCE8BBFD7}" dt="2023-05-16T10:55:31.270" v="332" actId="1076"/>
      <pc:docMkLst>
        <pc:docMk/>
      </pc:docMkLst>
      <pc:sldChg chg="modSp">
        <pc:chgData name="Alexander Schmaal" userId="S::536654@student.saxion.nl::0033c521-195a-44cc-92fa-cb0bd5b1ae2f" providerId="AD" clId="Web-{2AA886FF-8F4C-B44D-138B-60FDCE8BBFD7}" dt="2023-05-16T09:13:25.591" v="154" actId="20577"/>
        <pc:sldMkLst>
          <pc:docMk/>
          <pc:sldMk cId="3403756325" sldId="257"/>
        </pc:sldMkLst>
        <pc:spChg chg="mod">
          <ac:chgData name="Alexander Schmaal" userId="S::536654@student.saxion.nl::0033c521-195a-44cc-92fa-cb0bd5b1ae2f" providerId="AD" clId="Web-{2AA886FF-8F4C-B44D-138B-60FDCE8BBFD7}" dt="2023-05-16T09:13:25.591" v="154" actId="20577"/>
          <ac:spMkLst>
            <pc:docMk/>
            <pc:sldMk cId="3403756325" sldId="257"/>
            <ac:spMk id="3" creationId="{A6EAE5FC-2828-C0ED-9A69-451FB0789C68}"/>
          </ac:spMkLst>
        </pc:spChg>
      </pc:sldChg>
      <pc:sldChg chg="modSp">
        <pc:chgData name="Alexander Schmaal" userId="S::536654@student.saxion.nl::0033c521-195a-44cc-92fa-cb0bd5b1ae2f" providerId="AD" clId="Web-{2AA886FF-8F4C-B44D-138B-60FDCE8BBFD7}" dt="2023-05-16T10:24:11.750" v="321" actId="20577"/>
        <pc:sldMkLst>
          <pc:docMk/>
          <pc:sldMk cId="1639768758" sldId="258"/>
        </pc:sldMkLst>
        <pc:spChg chg="mod">
          <ac:chgData name="Alexander Schmaal" userId="S::536654@student.saxion.nl::0033c521-195a-44cc-92fa-cb0bd5b1ae2f" providerId="AD" clId="Web-{2AA886FF-8F4C-B44D-138B-60FDCE8BBFD7}" dt="2023-05-16T10:24:11.750" v="321" actId="20577"/>
          <ac:spMkLst>
            <pc:docMk/>
            <pc:sldMk cId="1639768758" sldId="258"/>
            <ac:spMk id="2" creationId="{AEF850BB-BFD6-E925-755A-741417074367}"/>
          </ac:spMkLst>
        </pc:spChg>
        <pc:spChg chg="mod">
          <ac:chgData name="Alexander Schmaal" userId="S::536654@student.saxion.nl::0033c521-195a-44cc-92fa-cb0bd5b1ae2f" providerId="AD" clId="Web-{2AA886FF-8F4C-B44D-138B-60FDCE8BBFD7}" dt="2023-05-16T09:53:51.740" v="210" actId="20577"/>
          <ac:spMkLst>
            <pc:docMk/>
            <pc:sldMk cId="1639768758" sldId="258"/>
            <ac:spMk id="3" creationId="{A6EAE5FC-2828-C0ED-9A69-451FB0789C68}"/>
          </ac:spMkLst>
        </pc:spChg>
      </pc:sldChg>
      <pc:sldChg chg="addSp modSp mod modClrScheme chgLayout">
        <pc:chgData name="Alexander Schmaal" userId="S::536654@student.saxion.nl::0033c521-195a-44cc-92fa-cb0bd5b1ae2f" providerId="AD" clId="Web-{2AA886FF-8F4C-B44D-138B-60FDCE8BBFD7}" dt="2023-05-16T09:00:03.980" v="99" actId="20577"/>
        <pc:sldMkLst>
          <pc:docMk/>
          <pc:sldMk cId="1315759514" sldId="260"/>
        </pc:sldMkLst>
        <pc:spChg chg="mod ord">
          <ac:chgData name="Alexander Schmaal" userId="S::536654@student.saxion.nl::0033c521-195a-44cc-92fa-cb0bd5b1ae2f" providerId="AD" clId="Web-{2AA886FF-8F4C-B44D-138B-60FDCE8BBFD7}" dt="2023-05-16T09:00:03.980" v="99" actId="20577"/>
          <ac:spMkLst>
            <pc:docMk/>
            <pc:sldMk cId="1315759514" sldId="260"/>
            <ac:spMk id="2" creationId="{AEF850BB-BFD6-E925-755A-741417074367}"/>
          </ac:spMkLst>
        </pc:spChg>
        <pc:spChg chg="add mod ord">
          <ac:chgData name="Alexander Schmaal" userId="S::536654@student.saxion.nl::0033c521-195a-44cc-92fa-cb0bd5b1ae2f" providerId="AD" clId="Web-{2AA886FF-8F4C-B44D-138B-60FDCE8BBFD7}" dt="2023-05-16T08:58:35.103" v="97" actId="1076"/>
          <ac:spMkLst>
            <pc:docMk/>
            <pc:sldMk cId="1315759514" sldId="260"/>
            <ac:spMk id="3" creationId="{BE93CD4B-06A6-3065-795B-F8C640EB811F}"/>
          </ac:spMkLst>
        </pc:spChg>
        <pc:picChg chg="mod ord">
          <ac:chgData name="Alexander Schmaal" userId="S::536654@student.saxion.nl::0033c521-195a-44cc-92fa-cb0bd5b1ae2f" providerId="AD" clId="Web-{2AA886FF-8F4C-B44D-138B-60FDCE8BBFD7}" dt="2023-05-16T08:59:52.339" v="98"/>
          <ac:picMkLst>
            <pc:docMk/>
            <pc:sldMk cId="1315759514" sldId="260"/>
            <ac:picMk id="4" creationId="{0541E9B3-1F68-8914-3DD7-61AD2DBF9574}"/>
          </ac:picMkLst>
        </pc:picChg>
      </pc:sldChg>
      <pc:sldChg chg="modSp">
        <pc:chgData name="Alexander Schmaal" userId="S::536654@student.saxion.nl::0033c521-195a-44cc-92fa-cb0bd5b1ae2f" providerId="AD" clId="Web-{2AA886FF-8F4C-B44D-138B-60FDCE8BBFD7}" dt="2023-05-16T08:55:49.755" v="68" actId="20577"/>
        <pc:sldMkLst>
          <pc:docMk/>
          <pc:sldMk cId="3338584139" sldId="261"/>
        </pc:sldMkLst>
        <pc:spChg chg="mod">
          <ac:chgData name="Alexander Schmaal" userId="S::536654@student.saxion.nl::0033c521-195a-44cc-92fa-cb0bd5b1ae2f" providerId="AD" clId="Web-{2AA886FF-8F4C-B44D-138B-60FDCE8BBFD7}" dt="2023-05-16T08:55:49.490" v="63" actId="20577"/>
          <ac:spMkLst>
            <pc:docMk/>
            <pc:sldMk cId="3338584139" sldId="261"/>
            <ac:spMk id="2" creationId="{CCCC1AE3-8B09-9150-490D-9AE18439B79D}"/>
          </ac:spMkLst>
        </pc:spChg>
        <pc:spChg chg="mod">
          <ac:chgData name="Alexander Schmaal" userId="S::536654@student.saxion.nl::0033c521-195a-44cc-92fa-cb0bd5b1ae2f" providerId="AD" clId="Web-{2AA886FF-8F4C-B44D-138B-60FDCE8BBFD7}" dt="2023-05-16T08:55:49.755" v="68" actId="20577"/>
          <ac:spMkLst>
            <pc:docMk/>
            <pc:sldMk cId="3338584139" sldId="261"/>
            <ac:spMk id="12" creationId="{74DBC9BF-E7C5-585A-EE85-D0F32025D31C}"/>
          </ac:spMkLst>
        </pc:spChg>
      </pc:sldChg>
      <pc:sldChg chg="modSp ord">
        <pc:chgData name="Alexander Schmaal" userId="S::536654@student.saxion.nl::0033c521-195a-44cc-92fa-cb0bd5b1ae2f" providerId="AD" clId="Web-{2AA886FF-8F4C-B44D-138B-60FDCE8BBFD7}" dt="2023-05-16T09:07:59.834" v="117" actId="20577"/>
        <pc:sldMkLst>
          <pc:docMk/>
          <pc:sldMk cId="3985371828" sldId="262"/>
        </pc:sldMkLst>
        <pc:spChg chg="mod">
          <ac:chgData name="Alexander Schmaal" userId="S::536654@student.saxion.nl::0033c521-195a-44cc-92fa-cb0bd5b1ae2f" providerId="AD" clId="Web-{2AA886FF-8F4C-B44D-138B-60FDCE8BBFD7}" dt="2023-05-16T09:07:59.834" v="117" actId="20577"/>
          <ac:spMkLst>
            <pc:docMk/>
            <pc:sldMk cId="3985371828" sldId="262"/>
            <ac:spMk id="2" creationId="{DD8A6E32-7660-DC7E-3587-037EB3B9AAAA}"/>
          </ac:spMkLst>
        </pc:spChg>
      </pc:sldChg>
      <pc:sldChg chg="modSp">
        <pc:chgData name="Alexander Schmaal" userId="S::536654@student.saxion.nl::0033c521-195a-44cc-92fa-cb0bd5b1ae2f" providerId="AD" clId="Web-{2AA886FF-8F4C-B44D-138B-60FDCE8BBFD7}" dt="2023-05-16T08:55:49.568" v="64" actId="20577"/>
        <pc:sldMkLst>
          <pc:docMk/>
          <pc:sldMk cId="4172370222" sldId="263"/>
        </pc:sldMkLst>
        <pc:spChg chg="mod">
          <ac:chgData name="Alexander Schmaal" userId="S::536654@student.saxion.nl::0033c521-195a-44cc-92fa-cb0bd5b1ae2f" providerId="AD" clId="Web-{2AA886FF-8F4C-B44D-138B-60FDCE8BBFD7}" dt="2023-05-16T08:55:49.568" v="64" actId="20577"/>
          <ac:spMkLst>
            <pc:docMk/>
            <pc:sldMk cId="4172370222" sldId="263"/>
            <ac:spMk id="2" creationId="{CCCC1AE3-8B09-9150-490D-9AE18439B79D}"/>
          </ac:spMkLst>
        </pc:spChg>
      </pc:sldChg>
      <pc:sldChg chg="modSp">
        <pc:chgData name="Alexander Schmaal" userId="S::536654@student.saxion.nl::0033c521-195a-44cc-92fa-cb0bd5b1ae2f" providerId="AD" clId="Web-{2AA886FF-8F4C-B44D-138B-60FDCE8BBFD7}" dt="2023-05-16T09:07:17.083" v="115" actId="20577"/>
        <pc:sldMkLst>
          <pc:docMk/>
          <pc:sldMk cId="1422988142" sldId="264"/>
        </pc:sldMkLst>
        <pc:spChg chg="mod">
          <ac:chgData name="Alexander Schmaal" userId="S::536654@student.saxion.nl::0033c521-195a-44cc-92fa-cb0bd5b1ae2f" providerId="AD" clId="Web-{2AA886FF-8F4C-B44D-138B-60FDCE8BBFD7}" dt="2023-05-16T09:07:17.083" v="115" actId="20577"/>
          <ac:spMkLst>
            <pc:docMk/>
            <pc:sldMk cId="1422988142" sldId="264"/>
            <ac:spMk id="2" creationId="{E7E1F920-28EA-4957-FECC-1FD480451D64}"/>
          </ac:spMkLst>
        </pc:spChg>
      </pc:sldChg>
      <pc:sldChg chg="modSp">
        <pc:chgData name="Alexander Schmaal" userId="S::536654@student.saxion.nl::0033c521-195a-44cc-92fa-cb0bd5b1ae2f" providerId="AD" clId="Web-{2AA886FF-8F4C-B44D-138B-60FDCE8BBFD7}" dt="2023-05-16T09:06:20.035" v="113" actId="20577"/>
        <pc:sldMkLst>
          <pc:docMk/>
          <pc:sldMk cId="203738755" sldId="265"/>
        </pc:sldMkLst>
        <pc:spChg chg="mod">
          <ac:chgData name="Alexander Schmaal" userId="S::536654@student.saxion.nl::0033c521-195a-44cc-92fa-cb0bd5b1ae2f" providerId="AD" clId="Web-{2AA886FF-8F4C-B44D-138B-60FDCE8BBFD7}" dt="2023-05-16T09:06:20.035" v="113" actId="20577"/>
          <ac:spMkLst>
            <pc:docMk/>
            <pc:sldMk cId="203738755" sldId="265"/>
            <ac:spMk id="2" creationId="{C0F146FD-DDDE-1F80-815F-096D017F050C}"/>
          </ac:spMkLst>
        </pc:spChg>
      </pc:sldChg>
      <pc:sldChg chg="delSp modSp">
        <pc:chgData name="Alexander Schmaal" userId="S::536654@student.saxion.nl::0033c521-195a-44cc-92fa-cb0bd5b1ae2f" providerId="AD" clId="Web-{2AA886FF-8F4C-B44D-138B-60FDCE8BBFD7}" dt="2023-05-16T10:24:10.312" v="320" actId="20577"/>
        <pc:sldMkLst>
          <pc:docMk/>
          <pc:sldMk cId="700195709" sldId="266"/>
        </pc:sldMkLst>
        <pc:spChg chg="mod">
          <ac:chgData name="Alexander Schmaal" userId="S::536654@student.saxion.nl::0033c521-195a-44cc-92fa-cb0bd5b1ae2f" providerId="AD" clId="Web-{2AA886FF-8F4C-B44D-138B-60FDCE8BBFD7}" dt="2023-05-16T10:24:10.312" v="320" actId="20577"/>
          <ac:spMkLst>
            <pc:docMk/>
            <pc:sldMk cId="700195709" sldId="266"/>
            <ac:spMk id="2" creationId="{CB0E4073-DF53-19AE-2BDD-84369A43F8B4}"/>
          </ac:spMkLst>
        </pc:spChg>
        <pc:spChg chg="del">
          <ac:chgData name="Alexander Schmaal" userId="S::536654@student.saxion.nl::0033c521-195a-44cc-92fa-cb0bd5b1ae2f" providerId="AD" clId="Web-{2AA886FF-8F4C-B44D-138B-60FDCE8BBFD7}" dt="2023-05-16T10:23:18.702" v="316"/>
          <ac:spMkLst>
            <pc:docMk/>
            <pc:sldMk cId="700195709" sldId="266"/>
            <ac:spMk id="3" creationId="{714000F7-7E80-EA0C-3614-CC50F9572F1D}"/>
          </ac:spMkLst>
        </pc:spChg>
      </pc:sldChg>
      <pc:sldChg chg="modSp">
        <pc:chgData name="Alexander Schmaal" userId="S::536654@student.saxion.nl::0033c521-195a-44cc-92fa-cb0bd5b1ae2f" providerId="AD" clId="Web-{2AA886FF-8F4C-B44D-138B-60FDCE8BBFD7}" dt="2023-05-16T10:24:18.875" v="323" actId="20577"/>
        <pc:sldMkLst>
          <pc:docMk/>
          <pc:sldMk cId="2131555564" sldId="267"/>
        </pc:sldMkLst>
        <pc:spChg chg="mod">
          <ac:chgData name="Alexander Schmaal" userId="S::536654@student.saxion.nl::0033c521-195a-44cc-92fa-cb0bd5b1ae2f" providerId="AD" clId="Web-{2AA886FF-8F4C-B44D-138B-60FDCE8BBFD7}" dt="2023-05-16T10:24:18.875" v="323" actId="20577"/>
          <ac:spMkLst>
            <pc:docMk/>
            <pc:sldMk cId="2131555564" sldId="267"/>
            <ac:spMk id="2" creationId="{9909C4E1-99EE-7729-0122-AF6AC150B6E8}"/>
          </ac:spMkLst>
        </pc:spChg>
      </pc:sldChg>
      <pc:sldChg chg="modSp">
        <pc:chgData name="Alexander Schmaal" userId="S::536654@student.saxion.nl::0033c521-195a-44cc-92fa-cb0bd5b1ae2f" providerId="AD" clId="Web-{2AA886FF-8F4C-B44D-138B-60FDCE8BBFD7}" dt="2023-05-16T08:56:03.271" v="78" actId="20577"/>
        <pc:sldMkLst>
          <pc:docMk/>
          <pc:sldMk cId="2735710520" sldId="268"/>
        </pc:sldMkLst>
        <pc:spChg chg="mod">
          <ac:chgData name="Alexander Schmaal" userId="S::536654@student.saxion.nl::0033c521-195a-44cc-92fa-cb0bd5b1ae2f" providerId="AD" clId="Web-{2AA886FF-8F4C-B44D-138B-60FDCE8BBFD7}" dt="2023-05-16T08:56:03.271" v="78" actId="20577"/>
          <ac:spMkLst>
            <pc:docMk/>
            <pc:sldMk cId="2735710520" sldId="268"/>
            <ac:spMk id="2" creationId="{C0F146FD-DDDE-1F80-815F-096D017F050C}"/>
          </ac:spMkLst>
        </pc:spChg>
      </pc:sldChg>
      <pc:sldChg chg="modSp">
        <pc:chgData name="Alexander Schmaal" userId="S::536654@student.saxion.nl::0033c521-195a-44cc-92fa-cb0bd5b1ae2f" providerId="AD" clId="Web-{2AA886FF-8F4C-B44D-138B-60FDCE8BBFD7}" dt="2023-05-16T10:55:03.049" v="330" actId="20577"/>
        <pc:sldMkLst>
          <pc:docMk/>
          <pc:sldMk cId="2930919092" sldId="269"/>
        </pc:sldMkLst>
        <pc:spChg chg="mod">
          <ac:chgData name="Alexander Schmaal" userId="S::536654@student.saxion.nl::0033c521-195a-44cc-92fa-cb0bd5b1ae2f" providerId="AD" clId="Web-{2AA886FF-8F4C-B44D-138B-60FDCE8BBFD7}" dt="2023-05-16T10:55:03.049" v="330" actId="20577"/>
          <ac:spMkLst>
            <pc:docMk/>
            <pc:sldMk cId="2930919092" sldId="269"/>
            <ac:spMk id="2" creationId="{6EDFD59D-676E-5FDF-3D77-4E0F6CA9D82F}"/>
          </ac:spMkLst>
        </pc:spChg>
        <pc:spChg chg="mod">
          <ac:chgData name="Alexander Schmaal" userId="S::536654@student.saxion.nl::0033c521-195a-44cc-92fa-cb0bd5b1ae2f" providerId="AD" clId="Web-{2AA886FF-8F4C-B44D-138B-60FDCE8BBFD7}" dt="2023-05-16T10:55:00.659" v="328" actId="20577"/>
          <ac:spMkLst>
            <pc:docMk/>
            <pc:sldMk cId="2930919092" sldId="269"/>
            <ac:spMk id="3" creationId="{46391D4D-7D0D-DDF0-939F-8D3119AD3224}"/>
          </ac:spMkLst>
        </pc:spChg>
      </pc:sldChg>
      <pc:sldChg chg="addSp modSp modMedia addAnim">
        <pc:chgData name="Alexander Schmaal" userId="S::536654@student.saxion.nl::0033c521-195a-44cc-92fa-cb0bd5b1ae2f" providerId="AD" clId="Web-{2AA886FF-8F4C-B44D-138B-60FDCE8BBFD7}" dt="2023-05-16T10:55:31.270" v="332" actId="1076"/>
        <pc:sldMkLst>
          <pc:docMk/>
          <pc:sldMk cId="2700189646" sldId="270"/>
        </pc:sldMkLst>
        <pc:spChg chg="add mod">
          <ac:chgData name="Alexander Schmaal" userId="S::536654@student.saxion.nl::0033c521-195a-44cc-92fa-cb0bd5b1ae2f" providerId="AD" clId="Web-{2AA886FF-8F4C-B44D-138B-60FDCE8BBFD7}" dt="2023-05-16T10:55:31.270" v="332" actId="1076"/>
          <ac:spMkLst>
            <pc:docMk/>
            <pc:sldMk cId="2700189646" sldId="270"/>
            <ac:spMk id="7" creationId="{B3D6CF58-97CB-501D-6375-F975AADD8472}"/>
          </ac:spMkLst>
        </pc:spChg>
        <pc:spChg chg="add mod">
          <ac:chgData name="Alexander Schmaal" userId="S::536654@student.saxion.nl::0033c521-195a-44cc-92fa-cb0bd5b1ae2f" providerId="AD" clId="Web-{2AA886FF-8F4C-B44D-138B-60FDCE8BBFD7}" dt="2023-05-16T08:48:33.230" v="19" actId="1076"/>
          <ac:spMkLst>
            <pc:docMk/>
            <pc:sldMk cId="2700189646" sldId="270"/>
            <ac:spMk id="9" creationId="{222100B6-8CB5-E947-8AF4-3ED554159F39}"/>
          </ac:spMkLst>
        </pc:spChg>
        <pc:picChg chg="mod">
          <ac:chgData name="Alexander Schmaal" userId="S::536654@student.saxion.nl::0033c521-195a-44cc-92fa-cb0bd5b1ae2f" providerId="AD" clId="Web-{2AA886FF-8F4C-B44D-138B-60FDCE8BBFD7}" dt="2023-05-16T08:49:12.371" v="21" actId="1076"/>
          <ac:picMkLst>
            <pc:docMk/>
            <pc:sldMk cId="2700189646" sldId="270"/>
            <ac:picMk id="4" creationId="{E4196EED-3F2D-9B1A-94B9-66BDB0C1DD54}"/>
          </ac:picMkLst>
        </pc:picChg>
        <pc:picChg chg="add mod">
          <ac:chgData name="Alexander Schmaal" userId="S::536654@student.saxion.nl::0033c521-195a-44cc-92fa-cb0bd5b1ae2f" providerId="AD" clId="Web-{2AA886FF-8F4C-B44D-138B-60FDCE8BBFD7}" dt="2023-05-16T08:44:18.755" v="1" actId="1076"/>
          <ac:picMkLst>
            <pc:docMk/>
            <pc:sldMk cId="2700189646" sldId="270"/>
            <ac:picMk id="6" creationId="{F7F25937-339F-3143-D8B6-6872999F4659}"/>
          </ac:picMkLst>
        </pc:picChg>
        <pc:picChg chg="add mod">
          <ac:chgData name="Alexander Schmaal" userId="S::536654@student.saxion.nl::0033c521-195a-44cc-92fa-cb0bd5b1ae2f" providerId="AD" clId="Web-{2AA886FF-8F4C-B44D-138B-60FDCE8BBFD7}" dt="2023-05-16T08:49:43.185" v="24"/>
          <ac:picMkLst>
            <pc:docMk/>
            <pc:sldMk cId="2700189646" sldId="270"/>
            <ac:picMk id="8" creationId="{4FCD377C-F524-224B-4E04-76CB53A16FD2}"/>
          </ac:picMkLst>
        </pc:picChg>
      </pc:sldChg>
      <pc:sldChg chg="modSp">
        <pc:chgData name="Alexander Schmaal" userId="S::536654@student.saxion.nl::0033c521-195a-44cc-92fa-cb0bd5b1ae2f" providerId="AD" clId="Web-{2AA886FF-8F4C-B44D-138B-60FDCE8BBFD7}" dt="2023-05-16T09:52:20.706" v="207" actId="20577"/>
        <pc:sldMkLst>
          <pc:docMk/>
          <pc:sldMk cId="2198272330" sldId="271"/>
        </pc:sldMkLst>
        <pc:spChg chg="mod">
          <ac:chgData name="Alexander Schmaal" userId="S::536654@student.saxion.nl::0033c521-195a-44cc-92fa-cb0bd5b1ae2f" providerId="AD" clId="Web-{2AA886FF-8F4C-B44D-138B-60FDCE8BBFD7}" dt="2023-05-16T09:52:20.706" v="207" actId="20577"/>
          <ac:spMkLst>
            <pc:docMk/>
            <pc:sldMk cId="2198272330" sldId="271"/>
            <ac:spMk id="3" creationId="{83B6C2C3-B8B8-6D3C-60DC-91E03DFE840F}"/>
          </ac:spMkLst>
        </pc:spChg>
      </pc:sldChg>
      <pc:sldChg chg="modSp">
        <pc:chgData name="Alexander Schmaal" userId="S::536654@student.saxion.nl::0033c521-195a-44cc-92fa-cb0bd5b1ae2f" providerId="AD" clId="Web-{2AA886FF-8F4C-B44D-138B-60FDCE8BBFD7}" dt="2023-05-16T09:45:08.572" v="183" actId="20577"/>
        <pc:sldMkLst>
          <pc:docMk/>
          <pc:sldMk cId="1004526505" sldId="272"/>
        </pc:sldMkLst>
        <pc:spChg chg="mod">
          <ac:chgData name="Alexander Schmaal" userId="S::536654@student.saxion.nl::0033c521-195a-44cc-92fa-cb0bd5b1ae2f" providerId="AD" clId="Web-{2AA886FF-8F4C-B44D-138B-60FDCE8BBFD7}" dt="2023-05-16T09:45:08.572" v="183" actId="20577"/>
          <ac:spMkLst>
            <pc:docMk/>
            <pc:sldMk cId="1004526505" sldId="272"/>
            <ac:spMk id="3" creationId="{40391A1A-8070-085C-7F53-825156310C5D}"/>
          </ac:spMkLst>
        </pc:spChg>
      </pc:sldChg>
      <pc:sldChg chg="addSp delSp modSp mod setBg modClrScheme chgLayout">
        <pc:chgData name="Alexander Schmaal" userId="S::536654@student.saxion.nl::0033c521-195a-44cc-92fa-cb0bd5b1ae2f" providerId="AD" clId="Web-{2AA886FF-8F4C-B44D-138B-60FDCE8BBFD7}" dt="2023-05-16T09:31:47.632" v="176" actId="1076"/>
        <pc:sldMkLst>
          <pc:docMk/>
          <pc:sldMk cId="1323155112" sldId="273"/>
        </pc:sldMkLst>
        <pc:spChg chg="mod ord">
          <ac:chgData name="Alexander Schmaal" userId="S::536654@student.saxion.nl::0033c521-195a-44cc-92fa-cb0bd5b1ae2f" providerId="AD" clId="Web-{2AA886FF-8F4C-B44D-138B-60FDCE8BBFD7}" dt="2023-05-16T09:31:09.693" v="163"/>
          <ac:spMkLst>
            <pc:docMk/>
            <pc:sldMk cId="1323155112" sldId="273"/>
            <ac:spMk id="2" creationId="{736DB18B-467A-38D9-7BF1-76B44B250088}"/>
          </ac:spMkLst>
        </pc:spChg>
        <pc:spChg chg="del mod ord">
          <ac:chgData name="Alexander Schmaal" userId="S::536654@student.saxion.nl::0033c521-195a-44cc-92fa-cb0bd5b1ae2f" providerId="AD" clId="Web-{2AA886FF-8F4C-B44D-138B-60FDCE8BBFD7}" dt="2023-05-16T09:31:37.178" v="172"/>
          <ac:spMkLst>
            <pc:docMk/>
            <pc:sldMk cId="1323155112" sldId="273"/>
            <ac:spMk id="3" creationId="{32484AAD-71CB-E9FA-1898-F982EFD149DE}"/>
          </ac:spMkLst>
        </pc:spChg>
        <pc:spChg chg="add del mod ord">
          <ac:chgData name="Alexander Schmaal" userId="S::536654@student.saxion.nl::0033c521-195a-44cc-92fa-cb0bd5b1ae2f" providerId="AD" clId="Web-{2AA886FF-8F4C-B44D-138B-60FDCE8BBFD7}" dt="2023-05-16T09:31:34.616" v="171"/>
          <ac:spMkLst>
            <pc:docMk/>
            <pc:sldMk cId="1323155112" sldId="273"/>
            <ac:spMk id="6" creationId="{BEF12847-24AA-DEDA-73B5-87EE56681590}"/>
          </ac:spMkLst>
        </pc:spChg>
        <pc:spChg chg="add del mod">
          <ac:chgData name="Alexander Schmaal" userId="S::536654@student.saxion.nl::0033c521-195a-44cc-92fa-cb0bd5b1ae2f" providerId="AD" clId="Web-{2AA886FF-8F4C-B44D-138B-60FDCE8BBFD7}" dt="2023-05-16T09:31:41.319" v="174"/>
          <ac:spMkLst>
            <pc:docMk/>
            <pc:sldMk cId="1323155112" sldId="273"/>
            <ac:spMk id="8" creationId="{3CA40918-7691-C5E7-4867-7D6AE924C5BF}"/>
          </ac:spMkLst>
        </pc:spChg>
        <pc:spChg chg="add del">
          <ac:chgData name="Alexander Schmaal" userId="S::536654@student.saxion.nl::0033c521-195a-44cc-92fa-cb0bd5b1ae2f" providerId="AD" clId="Web-{2AA886FF-8F4C-B44D-138B-60FDCE8BBFD7}" dt="2023-05-16T09:30:34.380" v="162"/>
          <ac:spMkLst>
            <pc:docMk/>
            <pc:sldMk cId="1323155112" sldId="273"/>
            <ac:spMk id="10" creationId="{AAB0F62B-977D-4DD3-8796-EBFA85D7F51C}"/>
          </ac:spMkLst>
        </pc:spChg>
        <pc:picChg chg="add mod ord">
          <ac:chgData name="Alexander Schmaal" userId="S::536654@student.saxion.nl::0033c521-195a-44cc-92fa-cb0bd5b1ae2f" providerId="AD" clId="Web-{2AA886FF-8F4C-B44D-138B-60FDCE8BBFD7}" dt="2023-05-16T09:31:47.632" v="176" actId="1076"/>
          <ac:picMkLst>
            <pc:docMk/>
            <pc:sldMk cId="1323155112" sldId="273"/>
            <ac:picMk id="4" creationId="{098D0BBC-A4F9-F672-7C7E-2F63EAAA28DF}"/>
          </ac:picMkLst>
        </pc:picChg>
        <pc:picChg chg="add del mod">
          <ac:chgData name="Alexander Schmaal" userId="S::536654@student.saxion.nl::0033c521-195a-44cc-92fa-cb0bd5b1ae2f" providerId="AD" clId="Web-{2AA886FF-8F4C-B44D-138B-60FDCE8BBFD7}" dt="2023-05-16T09:31:29.928" v="168"/>
          <ac:picMkLst>
            <pc:docMk/>
            <pc:sldMk cId="1323155112" sldId="273"/>
            <ac:picMk id="5" creationId="{37AA6E1B-352C-0751-FF84-8354A1885760}"/>
          </ac:picMkLst>
        </pc:picChg>
      </pc:sldChg>
      <pc:sldChg chg="new del">
        <pc:chgData name="Alexander Schmaal" userId="S::536654@student.saxion.nl::0033c521-195a-44cc-92fa-cb0bd5b1ae2f" providerId="AD" clId="Web-{2AA886FF-8F4C-B44D-138B-60FDCE8BBFD7}" dt="2023-05-16T09:45:34.697" v="193"/>
        <pc:sldMkLst>
          <pc:docMk/>
          <pc:sldMk cId="2113545623" sldId="275"/>
        </pc:sldMkLst>
      </pc:sldChg>
      <pc:sldChg chg="addSp delSp modSp add mod replId modClrScheme chgLayout">
        <pc:chgData name="Alexander Schmaal" userId="S::536654@student.saxion.nl::0033c521-195a-44cc-92fa-cb0bd5b1ae2f" providerId="AD" clId="Web-{2AA886FF-8F4C-B44D-138B-60FDCE8BBFD7}" dt="2023-05-16T09:45:21.603" v="192" actId="20577"/>
        <pc:sldMkLst>
          <pc:docMk/>
          <pc:sldMk cId="1275301321" sldId="276"/>
        </pc:sldMkLst>
        <pc:spChg chg="mod ord">
          <ac:chgData name="Alexander Schmaal" userId="S::536654@student.saxion.nl::0033c521-195a-44cc-92fa-cb0bd5b1ae2f" providerId="AD" clId="Web-{2AA886FF-8F4C-B44D-138B-60FDCE8BBFD7}" dt="2023-05-16T09:32:17.289" v="179"/>
          <ac:spMkLst>
            <pc:docMk/>
            <pc:sldMk cId="1275301321" sldId="276"/>
            <ac:spMk id="2" creationId="{736DB18B-467A-38D9-7BF1-76B44B250088}"/>
          </ac:spMkLst>
        </pc:spChg>
        <pc:spChg chg="add mod ord">
          <ac:chgData name="Alexander Schmaal" userId="S::536654@student.saxion.nl::0033c521-195a-44cc-92fa-cb0bd5b1ae2f" providerId="AD" clId="Web-{2AA886FF-8F4C-B44D-138B-60FDCE8BBFD7}" dt="2023-05-16T09:45:21.603" v="192" actId="20577"/>
          <ac:spMkLst>
            <pc:docMk/>
            <pc:sldMk cId="1275301321" sldId="276"/>
            <ac:spMk id="3" creationId="{05DF3E0E-E3AB-0292-A3FD-38BF0B50C3AA}"/>
          </ac:spMkLst>
        </pc:spChg>
        <pc:picChg chg="del">
          <ac:chgData name="Alexander Schmaal" userId="S::536654@student.saxion.nl::0033c521-195a-44cc-92fa-cb0bd5b1ae2f" providerId="AD" clId="Web-{2AA886FF-8F4C-B44D-138B-60FDCE8BBFD7}" dt="2023-05-16T09:31:55.788" v="178"/>
          <ac:picMkLst>
            <pc:docMk/>
            <pc:sldMk cId="1275301321" sldId="276"/>
            <ac:picMk id="4" creationId="{098D0BBC-A4F9-F672-7C7E-2F63EAAA28DF}"/>
          </ac:picMkLst>
        </pc:picChg>
      </pc:sldChg>
      <pc:sldChg chg="addSp delSp modSp new mod setBg modClrScheme chgLayout">
        <pc:chgData name="Alexander Schmaal" userId="S::536654@student.saxion.nl::0033c521-195a-44cc-92fa-cb0bd5b1ae2f" providerId="AD" clId="Web-{2AA886FF-8F4C-B44D-138B-60FDCE8BBFD7}" dt="2023-05-16T10:23:01.967" v="315" actId="1076"/>
        <pc:sldMkLst>
          <pc:docMk/>
          <pc:sldMk cId="646673502" sldId="277"/>
        </pc:sldMkLst>
        <pc:spChg chg="del mod ord">
          <ac:chgData name="Alexander Schmaal" userId="S::536654@student.saxion.nl::0033c521-195a-44cc-92fa-cb0bd5b1ae2f" providerId="AD" clId="Web-{2AA886FF-8F4C-B44D-138B-60FDCE8BBFD7}" dt="2023-05-16T09:58:20.949" v="220"/>
          <ac:spMkLst>
            <pc:docMk/>
            <pc:sldMk cId="646673502" sldId="277"/>
            <ac:spMk id="2" creationId="{A5953129-0ED8-D6C6-ED1D-792D7023C3D8}"/>
          </ac:spMkLst>
        </pc:spChg>
        <pc:spChg chg="del mod ord">
          <ac:chgData name="Alexander Schmaal" userId="S::536654@student.saxion.nl::0033c521-195a-44cc-92fa-cb0bd5b1ae2f" providerId="AD" clId="Web-{2AA886FF-8F4C-B44D-138B-60FDCE8BBFD7}" dt="2023-05-16T09:58:14.230" v="219"/>
          <ac:spMkLst>
            <pc:docMk/>
            <pc:sldMk cId="646673502" sldId="277"/>
            <ac:spMk id="3" creationId="{B1DD1A91-3948-CEF4-6EB7-35616B6CF16E}"/>
          </ac:spMkLst>
        </pc:spChg>
        <pc:spChg chg="add mod">
          <ac:chgData name="Alexander Schmaal" userId="S::536654@student.saxion.nl::0033c521-195a-44cc-92fa-cb0bd5b1ae2f" providerId="AD" clId="Web-{2AA886FF-8F4C-B44D-138B-60FDCE8BBFD7}" dt="2023-05-16T10:23:01.967" v="315" actId="1076"/>
          <ac:spMkLst>
            <pc:docMk/>
            <pc:sldMk cId="646673502" sldId="277"/>
            <ac:spMk id="11" creationId="{5B244F4C-D39C-3457-6952-D01C36203D83}"/>
          </ac:spMkLst>
        </pc:spChg>
        <pc:picChg chg="add del mod">
          <ac:chgData name="Alexander Schmaal" userId="S::536654@student.saxion.nl::0033c521-195a-44cc-92fa-cb0bd5b1ae2f" providerId="AD" clId="Web-{2AA886FF-8F4C-B44D-138B-60FDCE8BBFD7}" dt="2023-05-16T09:57:42.526" v="215"/>
          <ac:picMkLst>
            <pc:docMk/>
            <pc:sldMk cId="646673502" sldId="277"/>
            <ac:picMk id="4" creationId="{C933C52C-C6EE-C991-3C4D-3E887AC71A97}"/>
          </ac:picMkLst>
        </pc:picChg>
        <pc:picChg chg="add del mod">
          <ac:chgData name="Alexander Schmaal" userId="S::536654@student.saxion.nl::0033c521-195a-44cc-92fa-cb0bd5b1ae2f" providerId="AD" clId="Web-{2AA886FF-8F4C-B44D-138B-60FDCE8BBFD7}" dt="2023-05-16T09:59:03.840" v="224"/>
          <ac:picMkLst>
            <pc:docMk/>
            <pc:sldMk cId="646673502" sldId="277"/>
            <ac:picMk id="5" creationId="{EDEC719B-2372-5E33-A3E9-6E6C8766D70B}"/>
          </ac:picMkLst>
        </pc:picChg>
        <pc:picChg chg="add del mod">
          <ac:chgData name="Alexander Schmaal" userId="S::536654@student.saxion.nl::0033c521-195a-44cc-92fa-cb0bd5b1ae2f" providerId="AD" clId="Web-{2AA886FF-8F4C-B44D-138B-60FDCE8BBFD7}" dt="2023-05-16T10:00:16.420" v="228"/>
          <ac:picMkLst>
            <pc:docMk/>
            <pc:sldMk cId="646673502" sldId="277"/>
            <ac:picMk id="6" creationId="{00AEBAC8-6160-1AD5-AF8A-6C8B2284A0E0}"/>
          </ac:picMkLst>
        </pc:picChg>
        <pc:picChg chg="add del mod">
          <ac:chgData name="Alexander Schmaal" userId="S::536654@student.saxion.nl::0033c521-195a-44cc-92fa-cb0bd5b1ae2f" providerId="AD" clId="Web-{2AA886FF-8F4C-B44D-138B-60FDCE8BBFD7}" dt="2023-05-16T10:00:28.858" v="233"/>
          <ac:picMkLst>
            <pc:docMk/>
            <pc:sldMk cId="646673502" sldId="277"/>
            <ac:picMk id="7" creationId="{BE34548E-18CB-ABC3-71A1-F3B85075ED49}"/>
          </ac:picMkLst>
        </pc:picChg>
        <pc:picChg chg="add del mod">
          <ac:chgData name="Alexander Schmaal" userId="S::536654@student.saxion.nl::0033c521-195a-44cc-92fa-cb0bd5b1ae2f" providerId="AD" clId="Web-{2AA886FF-8F4C-B44D-138B-60FDCE8BBFD7}" dt="2023-05-16T10:02:59.533" v="239"/>
          <ac:picMkLst>
            <pc:docMk/>
            <pc:sldMk cId="646673502" sldId="277"/>
            <ac:picMk id="8" creationId="{6CD9F398-C23F-6EC2-106F-4AC43FA7C1E5}"/>
          </ac:picMkLst>
        </pc:picChg>
        <pc:picChg chg="add del mod">
          <ac:chgData name="Alexander Schmaal" userId="S::536654@student.saxion.nl::0033c521-195a-44cc-92fa-cb0bd5b1ae2f" providerId="AD" clId="Web-{2AA886FF-8F4C-B44D-138B-60FDCE8BBFD7}" dt="2023-05-16T10:04:09.722" v="241"/>
          <ac:picMkLst>
            <pc:docMk/>
            <pc:sldMk cId="646673502" sldId="277"/>
            <ac:picMk id="9" creationId="{BE98C2F9-781F-8C6F-0870-36A10C0C85FB}"/>
          </ac:picMkLst>
        </pc:picChg>
        <pc:picChg chg="add mod">
          <ac:chgData name="Alexander Schmaal" userId="S::536654@student.saxion.nl::0033c521-195a-44cc-92fa-cb0bd5b1ae2f" providerId="AD" clId="Web-{2AA886FF-8F4C-B44D-138B-60FDCE8BBFD7}" dt="2023-05-16T10:13:02.812" v="282"/>
          <ac:picMkLst>
            <pc:docMk/>
            <pc:sldMk cId="646673502" sldId="277"/>
            <ac:picMk id="10" creationId="{4EF88B9E-7335-75E1-AFA0-5BAABA419651}"/>
          </ac:picMkLst>
        </pc:picChg>
      </pc:sldChg>
      <pc:sldChg chg="addSp delSp modSp new">
        <pc:chgData name="Alexander Schmaal" userId="S::536654@student.saxion.nl::0033c521-195a-44cc-92fa-cb0bd5b1ae2f" providerId="AD" clId="Web-{2AA886FF-8F4C-B44D-138B-60FDCE8BBFD7}" dt="2023-05-16T10:11:50.826" v="280"/>
        <pc:sldMkLst>
          <pc:docMk/>
          <pc:sldMk cId="1270855124" sldId="278"/>
        </pc:sldMkLst>
        <pc:spChg chg="mod">
          <ac:chgData name="Alexander Schmaal" userId="S::536654@student.saxion.nl::0033c521-195a-44cc-92fa-cb0bd5b1ae2f" providerId="AD" clId="Web-{2AA886FF-8F4C-B44D-138B-60FDCE8BBFD7}" dt="2023-05-16T10:06:59.320" v="255" actId="20577"/>
          <ac:spMkLst>
            <pc:docMk/>
            <pc:sldMk cId="1270855124" sldId="278"/>
            <ac:spMk id="2" creationId="{B4C1EF43-896B-C7F5-DF34-7E782F029080}"/>
          </ac:spMkLst>
        </pc:spChg>
        <pc:spChg chg="mod">
          <ac:chgData name="Alexander Schmaal" userId="S::536654@student.saxion.nl::0033c521-195a-44cc-92fa-cb0bd5b1ae2f" providerId="AD" clId="Web-{2AA886FF-8F4C-B44D-138B-60FDCE8BBFD7}" dt="2023-05-16T10:06:51.038" v="253" actId="20577"/>
          <ac:spMkLst>
            <pc:docMk/>
            <pc:sldMk cId="1270855124" sldId="278"/>
            <ac:spMk id="3" creationId="{AE2D4B6D-8270-F1C4-FD61-FAF64CE42A92}"/>
          </ac:spMkLst>
        </pc:spChg>
        <pc:picChg chg="add del mod">
          <ac:chgData name="Alexander Schmaal" userId="S::536654@student.saxion.nl::0033c521-195a-44cc-92fa-cb0bd5b1ae2f" providerId="AD" clId="Web-{2AA886FF-8F4C-B44D-138B-60FDCE8BBFD7}" dt="2023-05-16T10:07:13.039" v="257"/>
          <ac:picMkLst>
            <pc:docMk/>
            <pc:sldMk cId="1270855124" sldId="278"/>
            <ac:picMk id="4" creationId="{8DA11C1D-9D1A-B039-F778-1B3EFD5E8B02}"/>
          </ac:picMkLst>
        </pc:picChg>
        <pc:picChg chg="add mod">
          <ac:chgData name="Alexander Schmaal" userId="S::536654@student.saxion.nl::0033c521-195a-44cc-92fa-cb0bd5b1ae2f" providerId="AD" clId="Web-{2AA886FF-8F4C-B44D-138B-60FDCE8BBFD7}" dt="2023-05-16T10:08:10.759" v="261" actId="14100"/>
          <ac:picMkLst>
            <pc:docMk/>
            <pc:sldMk cId="1270855124" sldId="278"/>
            <ac:picMk id="5" creationId="{F7D1EC60-CB01-A15F-7113-B4E58B2BD415}"/>
          </ac:picMkLst>
        </pc:picChg>
        <pc:picChg chg="add mod">
          <ac:chgData name="Alexander Schmaal" userId="S::536654@student.saxion.nl::0033c521-195a-44cc-92fa-cb0bd5b1ae2f" providerId="AD" clId="Web-{2AA886FF-8F4C-B44D-138B-60FDCE8BBFD7}" dt="2023-05-16T10:10:48.888" v="272" actId="1076"/>
          <ac:picMkLst>
            <pc:docMk/>
            <pc:sldMk cId="1270855124" sldId="278"/>
            <ac:picMk id="6" creationId="{A110FB62-2C6D-6A37-8D92-367A203971A2}"/>
          </ac:picMkLst>
        </pc:picChg>
        <pc:cxnChg chg="add mod">
          <ac:chgData name="Alexander Schmaal" userId="S::536654@student.saxion.nl::0033c521-195a-44cc-92fa-cb0bd5b1ae2f" providerId="AD" clId="Web-{2AA886FF-8F4C-B44D-138B-60FDCE8BBFD7}" dt="2023-05-16T10:11:50.826" v="280"/>
          <ac:cxnSpMkLst>
            <pc:docMk/>
            <pc:sldMk cId="1270855124" sldId="278"/>
            <ac:cxnSpMk id="7" creationId="{722A86F8-9EFC-8030-93B3-08B0826F8E18}"/>
          </ac:cxnSpMkLst>
        </pc:cxnChg>
      </pc:sldChg>
      <pc:sldChg chg="addSp delSp modSp new">
        <pc:chgData name="Alexander Schmaal" userId="S::536654@student.saxion.nl::0033c521-195a-44cc-92fa-cb0bd5b1ae2f" providerId="AD" clId="Web-{2AA886FF-8F4C-B44D-138B-60FDCE8BBFD7}" dt="2023-05-16T10:21:25.199" v="301" actId="20577"/>
        <pc:sldMkLst>
          <pc:docMk/>
          <pc:sldMk cId="798135551" sldId="279"/>
        </pc:sldMkLst>
        <pc:spChg chg="mod">
          <ac:chgData name="Alexander Schmaal" userId="S::536654@student.saxion.nl::0033c521-195a-44cc-92fa-cb0bd5b1ae2f" providerId="AD" clId="Web-{2AA886FF-8F4C-B44D-138B-60FDCE8BBFD7}" dt="2023-05-16T10:21:25.199" v="301" actId="20577"/>
          <ac:spMkLst>
            <pc:docMk/>
            <pc:sldMk cId="798135551" sldId="279"/>
            <ac:spMk id="2" creationId="{47FBE3ED-A7D8-0C1B-E8CA-2A76F468AFA8}"/>
          </ac:spMkLst>
        </pc:spChg>
        <pc:spChg chg="del">
          <ac:chgData name="Alexander Schmaal" userId="S::536654@student.saxion.nl::0033c521-195a-44cc-92fa-cb0bd5b1ae2f" providerId="AD" clId="Web-{2AA886FF-8F4C-B44D-138B-60FDCE8BBFD7}" dt="2023-05-16T10:20:43.417" v="288"/>
          <ac:spMkLst>
            <pc:docMk/>
            <pc:sldMk cId="798135551" sldId="279"/>
            <ac:spMk id="3" creationId="{87A5D4EC-1B35-4A71-4CBB-2B5F017171DA}"/>
          </ac:spMkLst>
        </pc:spChg>
        <pc:picChg chg="add mod">
          <ac:chgData name="Alexander Schmaal" userId="S::536654@student.saxion.nl::0033c521-195a-44cc-92fa-cb0bd5b1ae2f" providerId="AD" clId="Web-{2AA886FF-8F4C-B44D-138B-60FDCE8BBFD7}" dt="2023-05-16T10:20:45.151" v="292" actId="1076"/>
          <ac:picMkLst>
            <pc:docMk/>
            <pc:sldMk cId="798135551" sldId="279"/>
            <ac:picMk id="4" creationId="{FF1A36AB-B767-3273-7E6E-494D08F8CEBD}"/>
          </ac:picMkLst>
        </pc:picChg>
      </pc:sldChg>
    </pc:docChg>
  </pc:docChgLst>
  <pc:docChgLst>
    <pc:chgData name="Alexander Schmaal" userId="S::536654@student.saxion.nl::0033c521-195a-44cc-92fa-cb0bd5b1ae2f" providerId="AD" clId="Web-{FF71EF1E-DDF9-C3E8-EA85-55C48572C8E2}"/>
    <pc:docChg chg="addSld delSld modSld sldOrd">
      <pc:chgData name="Alexander Schmaal" userId="S::536654@student.saxion.nl::0033c521-195a-44cc-92fa-cb0bd5b1ae2f" providerId="AD" clId="Web-{FF71EF1E-DDF9-C3E8-EA85-55C48572C8E2}" dt="2023-05-16T08:20:15.280" v="208" actId="20577"/>
      <pc:docMkLst>
        <pc:docMk/>
      </pc:docMkLst>
      <pc:sldChg chg="modSp">
        <pc:chgData name="Alexander Schmaal" userId="S::536654@student.saxion.nl::0033c521-195a-44cc-92fa-cb0bd5b1ae2f" providerId="AD" clId="Web-{FF71EF1E-DDF9-C3E8-EA85-55C48572C8E2}" dt="2023-05-16T08:15:53.959" v="175" actId="20577"/>
        <pc:sldMkLst>
          <pc:docMk/>
          <pc:sldMk cId="3403756325" sldId="257"/>
        </pc:sldMkLst>
        <pc:spChg chg="mod">
          <ac:chgData name="Alexander Schmaal" userId="S::536654@student.saxion.nl::0033c521-195a-44cc-92fa-cb0bd5b1ae2f" providerId="AD" clId="Web-{FF71EF1E-DDF9-C3E8-EA85-55C48572C8E2}" dt="2023-05-16T08:15:53.959" v="175" actId="20577"/>
          <ac:spMkLst>
            <pc:docMk/>
            <pc:sldMk cId="3403756325" sldId="257"/>
            <ac:spMk id="3" creationId="{A6EAE5FC-2828-C0ED-9A69-451FB0789C68}"/>
          </ac:spMkLst>
        </pc:spChg>
      </pc:sldChg>
      <pc:sldChg chg="modSp">
        <pc:chgData name="Alexander Schmaal" userId="S::536654@student.saxion.nl::0033c521-195a-44cc-92fa-cb0bd5b1ae2f" providerId="AD" clId="Web-{FF71EF1E-DDF9-C3E8-EA85-55C48572C8E2}" dt="2023-05-16T08:12:10.420" v="165" actId="20577"/>
        <pc:sldMkLst>
          <pc:docMk/>
          <pc:sldMk cId="1639768758" sldId="258"/>
        </pc:sldMkLst>
        <pc:spChg chg="mod">
          <ac:chgData name="Alexander Schmaal" userId="S::536654@student.saxion.nl::0033c521-195a-44cc-92fa-cb0bd5b1ae2f" providerId="AD" clId="Web-{FF71EF1E-DDF9-C3E8-EA85-55C48572C8E2}" dt="2023-05-16T07:51:02.862" v="38" actId="20577"/>
          <ac:spMkLst>
            <pc:docMk/>
            <pc:sldMk cId="1639768758" sldId="258"/>
            <ac:spMk id="2" creationId="{AEF850BB-BFD6-E925-755A-741417074367}"/>
          </ac:spMkLst>
        </pc:spChg>
        <pc:spChg chg="mod">
          <ac:chgData name="Alexander Schmaal" userId="S::536654@student.saxion.nl::0033c521-195a-44cc-92fa-cb0bd5b1ae2f" providerId="AD" clId="Web-{FF71EF1E-DDF9-C3E8-EA85-55C48572C8E2}" dt="2023-05-16T08:12:10.420" v="165" actId="20577"/>
          <ac:spMkLst>
            <pc:docMk/>
            <pc:sldMk cId="1639768758" sldId="258"/>
            <ac:spMk id="3" creationId="{A6EAE5FC-2828-C0ED-9A69-451FB0789C68}"/>
          </ac:spMkLst>
        </pc:spChg>
      </pc:sldChg>
      <pc:sldChg chg="del">
        <pc:chgData name="Alexander Schmaal" userId="S::536654@student.saxion.nl::0033c521-195a-44cc-92fa-cb0bd5b1ae2f" providerId="AD" clId="Web-{FF71EF1E-DDF9-C3E8-EA85-55C48572C8E2}" dt="2023-05-16T07:50:17.376" v="33"/>
        <pc:sldMkLst>
          <pc:docMk/>
          <pc:sldMk cId="2708576754" sldId="259"/>
        </pc:sldMkLst>
      </pc:sldChg>
      <pc:sldChg chg="modSp">
        <pc:chgData name="Alexander Schmaal" userId="S::536654@student.saxion.nl::0033c521-195a-44cc-92fa-cb0bd5b1ae2f" providerId="AD" clId="Web-{FF71EF1E-DDF9-C3E8-EA85-55C48572C8E2}" dt="2023-05-16T08:17:04.211" v="191" actId="20577"/>
        <pc:sldMkLst>
          <pc:docMk/>
          <pc:sldMk cId="3985371828" sldId="262"/>
        </pc:sldMkLst>
        <pc:spChg chg="mod">
          <ac:chgData name="Alexander Schmaal" userId="S::536654@student.saxion.nl::0033c521-195a-44cc-92fa-cb0bd5b1ae2f" providerId="AD" clId="Web-{FF71EF1E-DDF9-C3E8-EA85-55C48572C8E2}" dt="2023-05-16T08:17:04.211" v="191" actId="20577"/>
          <ac:spMkLst>
            <pc:docMk/>
            <pc:sldMk cId="3985371828" sldId="262"/>
            <ac:spMk id="3" creationId="{6B124546-28F8-6C00-ADDD-4E50AF55A911}"/>
          </ac:spMkLst>
        </pc:spChg>
      </pc:sldChg>
      <pc:sldChg chg="modSp">
        <pc:chgData name="Alexander Schmaal" userId="S::536654@student.saxion.nl::0033c521-195a-44cc-92fa-cb0bd5b1ae2f" providerId="AD" clId="Web-{FF71EF1E-DDF9-C3E8-EA85-55C48572C8E2}" dt="2023-05-16T08:16:56.601" v="189" actId="20577"/>
        <pc:sldMkLst>
          <pc:docMk/>
          <pc:sldMk cId="1422988142" sldId="264"/>
        </pc:sldMkLst>
        <pc:spChg chg="mod">
          <ac:chgData name="Alexander Schmaal" userId="S::536654@student.saxion.nl::0033c521-195a-44cc-92fa-cb0bd5b1ae2f" providerId="AD" clId="Web-{FF71EF1E-DDF9-C3E8-EA85-55C48572C8E2}" dt="2023-05-16T08:16:56.601" v="189" actId="20577"/>
          <ac:spMkLst>
            <pc:docMk/>
            <pc:sldMk cId="1422988142" sldId="264"/>
            <ac:spMk id="3" creationId="{977E5ED8-E1CD-9281-AC3B-214AB16B8DF4}"/>
          </ac:spMkLst>
        </pc:spChg>
      </pc:sldChg>
      <pc:sldChg chg="modSp">
        <pc:chgData name="Alexander Schmaal" userId="S::536654@student.saxion.nl::0033c521-195a-44cc-92fa-cb0bd5b1ae2f" providerId="AD" clId="Web-{FF71EF1E-DDF9-C3E8-EA85-55C48572C8E2}" dt="2023-05-16T08:16:50.086" v="187" actId="20577"/>
        <pc:sldMkLst>
          <pc:docMk/>
          <pc:sldMk cId="203738755" sldId="265"/>
        </pc:sldMkLst>
        <pc:spChg chg="mod">
          <ac:chgData name="Alexander Schmaal" userId="S::536654@student.saxion.nl::0033c521-195a-44cc-92fa-cb0bd5b1ae2f" providerId="AD" clId="Web-{FF71EF1E-DDF9-C3E8-EA85-55C48572C8E2}" dt="2023-05-16T08:16:50.086" v="187" actId="20577"/>
          <ac:spMkLst>
            <pc:docMk/>
            <pc:sldMk cId="203738755" sldId="265"/>
            <ac:spMk id="3" creationId="{EB34CBBE-EB51-369E-951F-D7C41B2FF9D5}"/>
          </ac:spMkLst>
        </pc:spChg>
      </pc:sldChg>
      <pc:sldChg chg="ord">
        <pc:chgData name="Alexander Schmaal" userId="S::536654@student.saxion.nl::0033c521-195a-44cc-92fa-cb0bd5b1ae2f" providerId="AD" clId="Web-{FF71EF1E-DDF9-C3E8-EA85-55C48572C8E2}" dt="2023-05-16T07:48:16.622" v="30"/>
        <pc:sldMkLst>
          <pc:docMk/>
          <pc:sldMk cId="700195709" sldId="266"/>
        </pc:sldMkLst>
      </pc:sldChg>
      <pc:sldChg chg="modSp ord">
        <pc:chgData name="Alexander Schmaal" userId="S::536654@student.saxion.nl::0033c521-195a-44cc-92fa-cb0bd5b1ae2f" providerId="AD" clId="Web-{FF71EF1E-DDF9-C3E8-EA85-55C48572C8E2}" dt="2023-05-16T07:48:27.685" v="32"/>
        <pc:sldMkLst>
          <pc:docMk/>
          <pc:sldMk cId="2131555564" sldId="267"/>
        </pc:sldMkLst>
        <pc:spChg chg="mod">
          <ac:chgData name="Alexander Schmaal" userId="S::536654@student.saxion.nl::0033c521-195a-44cc-92fa-cb0bd5b1ae2f" providerId="AD" clId="Web-{FF71EF1E-DDF9-C3E8-EA85-55C48572C8E2}" dt="2023-05-16T07:42:21.720" v="15" actId="20577"/>
          <ac:spMkLst>
            <pc:docMk/>
            <pc:sldMk cId="2131555564" sldId="267"/>
            <ac:spMk id="3" creationId="{276E8BB5-3159-18FA-D148-91FF08EB3103}"/>
          </ac:spMkLst>
        </pc:spChg>
      </pc:sldChg>
      <pc:sldChg chg="addSp delSp modSp add replId">
        <pc:chgData name="Alexander Schmaal" userId="S::536654@student.saxion.nl::0033c521-195a-44cc-92fa-cb0bd5b1ae2f" providerId="AD" clId="Web-{FF71EF1E-DDF9-C3E8-EA85-55C48572C8E2}" dt="2023-05-16T08:16:41.960" v="183" actId="20577"/>
        <pc:sldMkLst>
          <pc:docMk/>
          <pc:sldMk cId="2735710520" sldId="268"/>
        </pc:sldMkLst>
        <pc:spChg chg="mod">
          <ac:chgData name="Alexander Schmaal" userId="S::536654@student.saxion.nl::0033c521-195a-44cc-92fa-cb0bd5b1ae2f" providerId="AD" clId="Web-{FF71EF1E-DDF9-C3E8-EA85-55C48572C8E2}" dt="2023-05-16T07:39:11.057" v="5" actId="20577"/>
          <ac:spMkLst>
            <pc:docMk/>
            <pc:sldMk cId="2735710520" sldId="268"/>
            <ac:spMk id="2" creationId="{C0F146FD-DDDE-1F80-815F-096D017F050C}"/>
          </ac:spMkLst>
        </pc:spChg>
        <pc:spChg chg="mod">
          <ac:chgData name="Alexander Schmaal" userId="S::536654@student.saxion.nl::0033c521-195a-44cc-92fa-cb0bd5b1ae2f" providerId="AD" clId="Web-{FF71EF1E-DDF9-C3E8-EA85-55C48572C8E2}" dt="2023-05-16T08:16:41.960" v="183" actId="20577"/>
          <ac:spMkLst>
            <pc:docMk/>
            <pc:sldMk cId="2735710520" sldId="268"/>
            <ac:spMk id="3" creationId="{EB34CBBE-EB51-369E-951F-D7C41B2FF9D5}"/>
          </ac:spMkLst>
        </pc:spChg>
        <pc:spChg chg="del">
          <ac:chgData name="Alexander Schmaal" userId="S::536654@student.saxion.nl::0033c521-195a-44cc-92fa-cb0bd5b1ae2f" providerId="AD" clId="Web-{FF71EF1E-DDF9-C3E8-EA85-55C48572C8E2}" dt="2023-05-16T07:45:50.649" v="28"/>
          <ac:spMkLst>
            <pc:docMk/>
            <pc:sldMk cId="2735710520" sldId="268"/>
            <ac:spMk id="22" creationId="{70155189-D96C-4527-B0EC-654B946BE615}"/>
          </ac:spMkLst>
        </pc:spChg>
        <pc:spChg chg="add">
          <ac:chgData name="Alexander Schmaal" userId="S::536654@student.saxion.nl::0033c521-195a-44cc-92fa-cb0bd5b1ae2f" providerId="AD" clId="Web-{FF71EF1E-DDF9-C3E8-EA85-55C48572C8E2}" dt="2023-05-16T07:45:50.649" v="28"/>
          <ac:spMkLst>
            <pc:docMk/>
            <pc:sldMk cId="2735710520" sldId="268"/>
            <ac:spMk id="27" creationId="{70155189-D96C-4527-B0EC-654B946BE615}"/>
          </ac:spMkLst>
        </pc:spChg>
        <pc:picChg chg="del">
          <ac:chgData name="Alexander Schmaal" userId="S::536654@student.saxion.nl::0033c521-195a-44cc-92fa-cb0bd5b1ae2f" providerId="AD" clId="Web-{FF71EF1E-DDF9-C3E8-EA85-55C48572C8E2}" dt="2023-05-16T07:39:17.636" v="10"/>
          <ac:picMkLst>
            <pc:docMk/>
            <pc:sldMk cId="2735710520" sldId="268"/>
            <ac:picMk id="4" creationId="{3333A88D-63C8-6D9B-B550-4D2E90AB1872}"/>
          </ac:picMkLst>
        </pc:picChg>
        <pc:picChg chg="del">
          <ac:chgData name="Alexander Schmaal" userId="S::536654@student.saxion.nl::0033c521-195a-44cc-92fa-cb0bd5b1ae2f" providerId="AD" clId="Web-{FF71EF1E-DDF9-C3E8-EA85-55C48572C8E2}" dt="2023-05-16T07:39:17.636" v="8"/>
          <ac:picMkLst>
            <pc:docMk/>
            <pc:sldMk cId="2735710520" sldId="268"/>
            <ac:picMk id="5" creationId="{185CE44F-4F62-BFC0-641E-F28CD2444EE1}"/>
          </ac:picMkLst>
        </pc:picChg>
        <pc:picChg chg="del">
          <ac:chgData name="Alexander Schmaal" userId="S::536654@student.saxion.nl::0033c521-195a-44cc-92fa-cb0bd5b1ae2f" providerId="AD" clId="Web-{FF71EF1E-DDF9-C3E8-EA85-55C48572C8E2}" dt="2023-05-16T07:39:17.636" v="9"/>
          <ac:picMkLst>
            <pc:docMk/>
            <pc:sldMk cId="2735710520" sldId="268"/>
            <ac:picMk id="6" creationId="{A9D96699-7F60-4721-2948-72CB6771A657}"/>
          </ac:picMkLst>
        </pc:picChg>
        <pc:picChg chg="add mod">
          <ac:chgData name="Alexander Schmaal" userId="S::536654@student.saxion.nl::0033c521-195a-44cc-92fa-cb0bd5b1ae2f" providerId="AD" clId="Web-{FF71EF1E-DDF9-C3E8-EA85-55C48572C8E2}" dt="2023-05-16T07:45:50.649" v="28"/>
          <ac:picMkLst>
            <pc:docMk/>
            <pc:sldMk cId="2735710520" sldId="268"/>
            <ac:picMk id="7" creationId="{D02C83EC-AAEB-A167-F742-F1EFB83DF661}"/>
          </ac:picMkLst>
        </pc:picChg>
        <pc:picChg chg="add mod">
          <ac:chgData name="Alexander Schmaal" userId="S::536654@student.saxion.nl::0033c521-195a-44cc-92fa-cb0bd5b1ae2f" providerId="AD" clId="Web-{FF71EF1E-DDF9-C3E8-EA85-55C48572C8E2}" dt="2023-05-16T07:45:50.649" v="28"/>
          <ac:picMkLst>
            <pc:docMk/>
            <pc:sldMk cId="2735710520" sldId="268"/>
            <ac:picMk id="8" creationId="{9D60FF6F-85EE-7A85-9635-99BFF1F5838B}"/>
          </ac:picMkLst>
        </pc:picChg>
        <pc:picChg chg="add mod">
          <ac:chgData name="Alexander Schmaal" userId="S::536654@student.saxion.nl::0033c521-195a-44cc-92fa-cb0bd5b1ae2f" providerId="AD" clId="Web-{FF71EF1E-DDF9-C3E8-EA85-55C48572C8E2}" dt="2023-05-16T07:45:50.649" v="28"/>
          <ac:picMkLst>
            <pc:docMk/>
            <pc:sldMk cId="2735710520" sldId="268"/>
            <ac:picMk id="9" creationId="{C1A165F2-F6AF-8B19-F86A-2A6A64F7A39B}"/>
          </ac:picMkLst>
        </pc:picChg>
      </pc:sldChg>
      <pc:sldChg chg="modSp new">
        <pc:chgData name="Alexander Schmaal" userId="S::536654@student.saxion.nl::0033c521-195a-44cc-92fa-cb0bd5b1ae2f" providerId="AD" clId="Web-{FF71EF1E-DDF9-C3E8-EA85-55C48572C8E2}" dt="2023-05-16T08:09:39.571" v="125" actId="20577"/>
        <pc:sldMkLst>
          <pc:docMk/>
          <pc:sldMk cId="2930919092" sldId="269"/>
        </pc:sldMkLst>
        <pc:spChg chg="mod">
          <ac:chgData name="Alexander Schmaal" userId="S::536654@student.saxion.nl::0033c521-195a-44cc-92fa-cb0bd5b1ae2f" providerId="AD" clId="Web-{FF71EF1E-DDF9-C3E8-EA85-55C48572C8E2}" dt="2023-05-16T08:02:06.103" v="59" actId="20577"/>
          <ac:spMkLst>
            <pc:docMk/>
            <pc:sldMk cId="2930919092" sldId="269"/>
            <ac:spMk id="2" creationId="{6EDFD59D-676E-5FDF-3D77-4E0F6CA9D82F}"/>
          </ac:spMkLst>
        </pc:spChg>
        <pc:spChg chg="mod">
          <ac:chgData name="Alexander Schmaal" userId="S::536654@student.saxion.nl::0033c521-195a-44cc-92fa-cb0bd5b1ae2f" providerId="AD" clId="Web-{FF71EF1E-DDF9-C3E8-EA85-55C48572C8E2}" dt="2023-05-16T08:09:39.571" v="125" actId="20577"/>
          <ac:spMkLst>
            <pc:docMk/>
            <pc:sldMk cId="2930919092" sldId="269"/>
            <ac:spMk id="3" creationId="{46391D4D-7D0D-DDF0-939F-8D3119AD3224}"/>
          </ac:spMkLst>
        </pc:spChg>
      </pc:sldChg>
      <pc:sldChg chg="modSp new">
        <pc:chgData name="Alexander Schmaal" userId="S::536654@student.saxion.nl::0033c521-195a-44cc-92fa-cb0bd5b1ae2f" providerId="AD" clId="Web-{FF71EF1E-DDF9-C3E8-EA85-55C48572C8E2}" dt="2023-05-16T08:20:15.280" v="208" actId="20577"/>
        <pc:sldMkLst>
          <pc:docMk/>
          <pc:sldMk cId="2700189646" sldId="270"/>
        </pc:sldMkLst>
        <pc:spChg chg="mod">
          <ac:chgData name="Alexander Schmaal" userId="S::536654@student.saxion.nl::0033c521-195a-44cc-92fa-cb0bd5b1ae2f" providerId="AD" clId="Web-{FF71EF1E-DDF9-C3E8-EA85-55C48572C8E2}" dt="2023-05-16T08:18:13.229" v="197" actId="20577"/>
          <ac:spMkLst>
            <pc:docMk/>
            <pc:sldMk cId="2700189646" sldId="270"/>
            <ac:spMk id="2" creationId="{27B3C686-40C3-E559-0A87-F4D3F3A1BD35}"/>
          </ac:spMkLst>
        </pc:spChg>
        <pc:spChg chg="mod">
          <ac:chgData name="Alexander Schmaal" userId="S::536654@student.saxion.nl::0033c521-195a-44cc-92fa-cb0bd5b1ae2f" providerId="AD" clId="Web-{FF71EF1E-DDF9-C3E8-EA85-55C48572C8E2}" dt="2023-05-16T08:20:15.280" v="208" actId="20577"/>
          <ac:spMkLst>
            <pc:docMk/>
            <pc:sldMk cId="2700189646" sldId="270"/>
            <ac:spMk id="3" creationId="{F960A600-090B-19C0-C7C7-332EFB67CC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8CF5A-530A-4A54-BF87-24D268B964AA}" type="datetimeFigureOut">
              <a:rPr lang="en-NL" smtClean="0"/>
              <a:t>16/05/2023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5D6FB-BB4A-41A2-A9FE-E16D23413EDD}" type="slidenum">
              <a:rPr lang="en-NL" smtClean="0"/>
              <a:t>‹#›</a:t>
            </a:fld>
            <a:endParaRPr lang="en-NL"/>
          </a:p>
        </p:txBody>
      </p:sp>
    </p:spTree>
    <p:extLst>
      <p:ext uri="{BB962C8B-B14F-4D97-AF65-F5344CB8AC3E}">
        <p14:creationId xmlns:p14="http://schemas.microsoft.com/office/powerpoint/2010/main" val="416717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2D5D6FB-BB4A-41A2-A9FE-E16D23413EDD}" type="slidenum">
              <a:rPr lang="en-NL" smtClean="0"/>
              <a:t>2</a:t>
            </a:fld>
            <a:endParaRPr lang="en-NL"/>
          </a:p>
        </p:txBody>
      </p:sp>
    </p:spTree>
    <p:extLst>
      <p:ext uri="{BB962C8B-B14F-4D97-AF65-F5344CB8AC3E}">
        <p14:creationId xmlns:p14="http://schemas.microsoft.com/office/powerpoint/2010/main" val="2628723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2D5D6FB-BB4A-41A2-A9FE-E16D23413EDD}" type="slidenum">
              <a:rPr lang="en-NL" smtClean="0"/>
              <a:t>10</a:t>
            </a:fld>
            <a:endParaRPr lang="en-NL"/>
          </a:p>
        </p:txBody>
      </p:sp>
    </p:spTree>
    <p:extLst>
      <p:ext uri="{BB962C8B-B14F-4D97-AF65-F5344CB8AC3E}">
        <p14:creationId xmlns:p14="http://schemas.microsoft.com/office/powerpoint/2010/main" val="3508977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2D5D6FB-BB4A-41A2-A9FE-E16D23413EDD}" type="slidenum">
              <a:rPr lang="en-NL" smtClean="0"/>
              <a:t>23</a:t>
            </a:fld>
            <a:endParaRPr lang="en-NL"/>
          </a:p>
        </p:txBody>
      </p:sp>
    </p:spTree>
    <p:extLst>
      <p:ext uri="{BB962C8B-B14F-4D97-AF65-F5344CB8AC3E}">
        <p14:creationId xmlns:p14="http://schemas.microsoft.com/office/powerpoint/2010/main" val="1109915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B2D5D6FB-BB4A-41A2-A9FE-E16D23413EDD}" type="slidenum">
              <a:rPr lang="en-NL" smtClean="0"/>
              <a:t>27</a:t>
            </a:fld>
            <a:endParaRPr lang="en-NL"/>
          </a:p>
        </p:txBody>
      </p:sp>
    </p:spTree>
    <p:extLst>
      <p:ext uri="{BB962C8B-B14F-4D97-AF65-F5344CB8AC3E}">
        <p14:creationId xmlns:p14="http://schemas.microsoft.com/office/powerpoint/2010/main" val="3281920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616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56472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7606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6098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8960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0935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34762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51402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83794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481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03852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97837450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jpeg"/><Relationship Id="rId7" Type="http://schemas.openxmlformats.org/officeDocument/2006/relationships/image" Target="../media/image32.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2.wav"/><Relationship Id="rId7" Type="http://schemas.openxmlformats.org/officeDocument/2006/relationships/slideLayout" Target="../slideLayouts/slideLayout2.xml"/><Relationship Id="rId12" Type="http://schemas.openxmlformats.org/officeDocument/2006/relationships/image" Target="../media/image38.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44.png"/><Relationship Id="rId5" Type="http://schemas.microsoft.com/office/2007/relationships/media" Target="../media/media3.wav"/><Relationship Id="rId10" Type="http://schemas.openxmlformats.org/officeDocument/2006/relationships/image" Target="../media/image43.png"/><Relationship Id="rId4" Type="http://schemas.openxmlformats.org/officeDocument/2006/relationships/audio" Target="../media/media2.wav"/><Relationship Id="rId9" Type="http://schemas.openxmlformats.org/officeDocument/2006/relationships/image" Target="../media/image3.jp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constellation, space, astronomy, galaxy&#10;&#10;Description automatically generated">
            <a:extLst>
              <a:ext uri="{FF2B5EF4-FFF2-40B4-BE49-F238E27FC236}">
                <a16:creationId xmlns:a16="http://schemas.microsoft.com/office/drawing/2014/main" id="{DC108D3C-FE78-756C-2348-DFE92D172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1314387"/>
            <a:ext cx="9144000" cy="2387600"/>
          </a:xfrm>
        </p:spPr>
        <p:txBody>
          <a:bodyPr>
            <a:normAutofit fontScale="90000"/>
          </a:bodyPr>
          <a:lstStyle/>
          <a:p>
            <a:br>
              <a:rPr lang="en-US" dirty="0">
                <a:solidFill>
                  <a:srgbClr val="E2DEF7"/>
                </a:solidFill>
                <a:latin typeface="Venus Rising Rg" panose="04010606030B02020304" pitchFamily="82" charset="0"/>
                <a:cs typeface="Calibri Light"/>
              </a:rPr>
            </a:br>
            <a:r>
              <a:rPr lang="en-US" dirty="0">
                <a:solidFill>
                  <a:srgbClr val="E2DEF7"/>
                </a:solidFill>
                <a:latin typeface="Venus Rising Rg" panose="04010606030B02020304" pitchFamily="82" charset="0"/>
                <a:cs typeface="Calibri Light"/>
              </a:rPr>
              <a:t>we are</a:t>
            </a:r>
            <a:br>
              <a:rPr lang="en-US" dirty="0">
                <a:solidFill>
                  <a:srgbClr val="E2DEF7"/>
                </a:solidFill>
                <a:latin typeface="Venus Rising Rg" panose="04010606030B02020304" pitchFamily="82" charset="0"/>
                <a:cs typeface="Calibri Light"/>
              </a:rPr>
            </a:br>
            <a:r>
              <a:rPr lang="en-US" dirty="0">
                <a:solidFill>
                  <a:srgbClr val="E2DEF7"/>
                </a:solidFill>
                <a:latin typeface="Venus Rising Rg" panose="04010606030B02020304" pitchFamily="82" charset="0"/>
                <a:cs typeface="Calibri Light"/>
              </a:rPr>
              <a:t>“The 7 A.I.”</a:t>
            </a:r>
            <a:endParaRPr lang="en-US" dirty="0">
              <a:solidFill>
                <a:srgbClr val="E2DEF7"/>
              </a:solidFill>
              <a:latin typeface="Venus Rising Rg" panose="04010606030B02020304" pitchFamily="82" charset="0"/>
            </a:endParaRPr>
          </a:p>
        </p:txBody>
      </p:sp>
      <p:sp>
        <p:nvSpPr>
          <p:cNvPr id="3" name="Subtitle 2"/>
          <p:cNvSpPr>
            <a:spLocks noGrp="1"/>
          </p:cNvSpPr>
          <p:nvPr>
            <p:ph type="subTitle" idx="1"/>
          </p:nvPr>
        </p:nvSpPr>
        <p:spPr>
          <a:xfrm>
            <a:off x="1524000" y="4525582"/>
            <a:ext cx="9144000" cy="1655762"/>
          </a:xfrm>
        </p:spPr>
        <p:txBody>
          <a:bodyPr vert="horz" lIns="91440" tIns="45720" rIns="91440" bIns="45720" rtlCol="0" anchor="t">
            <a:normAutofit/>
          </a:bodyPr>
          <a:lstStyle/>
          <a:p>
            <a:r>
              <a:rPr lang="en-US" dirty="0">
                <a:solidFill>
                  <a:srgbClr val="E2DEF7"/>
                </a:solidFill>
                <a:latin typeface="Arial Nova" panose="020B0504020202020204" pitchFamily="34" charset="0"/>
                <a:cs typeface="Calibri"/>
              </a:rPr>
              <a:t>Project 1.4 Final Approach</a:t>
            </a:r>
            <a:endParaRPr lang="en-US" dirty="0">
              <a:solidFill>
                <a:srgbClr val="E2DEF7"/>
              </a:solidFill>
              <a:latin typeface="Arial Nova" panose="020B0504020202020204" pitchFamily="34" charset="0"/>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29A7-C54F-639A-7A8C-56B9677F4DF5}"/>
              </a:ext>
            </a:extLst>
          </p:cNvPr>
          <p:cNvSpPr>
            <a:spLocks noGrp="1"/>
          </p:cNvSpPr>
          <p:nvPr>
            <p:ph type="title"/>
          </p:nvPr>
        </p:nvSpPr>
        <p:spPr/>
        <p:txBody>
          <a:bodyPr/>
          <a:lstStyle/>
          <a:p>
            <a:pPr algn="ctr"/>
            <a:r>
              <a:rPr lang="en-GB" dirty="0">
                <a:solidFill>
                  <a:srgbClr val="E2DEF7"/>
                </a:solidFill>
                <a:latin typeface="Venus Rising Rg" panose="04010606030B02020304" pitchFamily="82" charset="0"/>
              </a:rPr>
              <a:t>Mood board</a:t>
            </a:r>
            <a:endParaRPr lang="en-NL" dirty="0">
              <a:solidFill>
                <a:srgbClr val="E2DEF7"/>
              </a:solidFill>
              <a:latin typeface="Venus Rising Rg" panose="04010606030B02020304" pitchFamily="82" charset="0"/>
            </a:endParaRPr>
          </a:p>
        </p:txBody>
      </p:sp>
      <p:sp>
        <p:nvSpPr>
          <p:cNvPr id="3" name="Content Placeholder 2">
            <a:extLst>
              <a:ext uri="{FF2B5EF4-FFF2-40B4-BE49-F238E27FC236}">
                <a16:creationId xmlns:a16="http://schemas.microsoft.com/office/drawing/2014/main" id="{52AE22EF-4D4E-9385-3C8F-8B5D15CEF123}"/>
              </a:ext>
            </a:extLst>
          </p:cNvPr>
          <p:cNvSpPr>
            <a:spLocks noGrp="1"/>
          </p:cNvSpPr>
          <p:nvPr>
            <p:ph sz="half" idx="1"/>
          </p:nvPr>
        </p:nvSpPr>
        <p:spPr/>
        <p:txBody>
          <a:bodyPr/>
          <a:lstStyle/>
          <a:p>
            <a:endParaRPr lang="en-NL" dirty="0"/>
          </a:p>
        </p:txBody>
      </p:sp>
      <p:sp>
        <p:nvSpPr>
          <p:cNvPr id="4" name="Content Placeholder 3">
            <a:extLst>
              <a:ext uri="{FF2B5EF4-FFF2-40B4-BE49-F238E27FC236}">
                <a16:creationId xmlns:a16="http://schemas.microsoft.com/office/drawing/2014/main" id="{41D6D81E-EAFD-4454-E9EC-963EA6FF21DB}"/>
              </a:ext>
            </a:extLst>
          </p:cNvPr>
          <p:cNvSpPr>
            <a:spLocks noGrp="1"/>
          </p:cNvSpPr>
          <p:nvPr>
            <p:ph sz="half" idx="2"/>
          </p:nvPr>
        </p:nvSpPr>
        <p:spPr/>
        <p:txBody>
          <a:bodyPr/>
          <a:lstStyle/>
          <a:p>
            <a:endParaRPr lang="en-NL"/>
          </a:p>
        </p:txBody>
      </p:sp>
      <p:pic>
        <p:nvPicPr>
          <p:cNvPr id="3074" name="Picture 2">
            <a:extLst>
              <a:ext uri="{FF2B5EF4-FFF2-40B4-BE49-F238E27FC236}">
                <a16:creationId xmlns:a16="http://schemas.microsoft.com/office/drawing/2014/main" id="{E2BE3B77-1E30-D439-D8D8-3AF132458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344" y="1333880"/>
            <a:ext cx="7449312" cy="419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244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29A7-C54F-639A-7A8C-56B9677F4DF5}"/>
              </a:ext>
            </a:extLst>
          </p:cNvPr>
          <p:cNvSpPr>
            <a:spLocks noGrp="1"/>
          </p:cNvSpPr>
          <p:nvPr>
            <p:ph type="title"/>
          </p:nvPr>
        </p:nvSpPr>
        <p:spPr/>
        <p:txBody>
          <a:bodyPr/>
          <a:lstStyle/>
          <a:p>
            <a:pPr algn="ctr"/>
            <a:r>
              <a:rPr lang="en-GB" dirty="0">
                <a:solidFill>
                  <a:srgbClr val="E2DEF7"/>
                </a:solidFill>
                <a:latin typeface="Venus Rising Rg" panose="04010606030B02020304" pitchFamily="82" charset="0"/>
              </a:rPr>
              <a:t>Style sheet</a:t>
            </a:r>
            <a:endParaRPr lang="en-NL" dirty="0">
              <a:solidFill>
                <a:srgbClr val="E2DEF7"/>
              </a:solidFill>
              <a:latin typeface="Venus Rising Rg" panose="04010606030B02020304" pitchFamily="82" charset="0"/>
            </a:endParaRPr>
          </a:p>
        </p:txBody>
      </p:sp>
      <p:sp>
        <p:nvSpPr>
          <p:cNvPr id="3" name="Content Placeholder 2">
            <a:extLst>
              <a:ext uri="{FF2B5EF4-FFF2-40B4-BE49-F238E27FC236}">
                <a16:creationId xmlns:a16="http://schemas.microsoft.com/office/drawing/2014/main" id="{52AE22EF-4D4E-9385-3C8F-8B5D15CEF123}"/>
              </a:ext>
            </a:extLst>
          </p:cNvPr>
          <p:cNvSpPr>
            <a:spLocks noGrp="1"/>
          </p:cNvSpPr>
          <p:nvPr>
            <p:ph sz="half" idx="1"/>
          </p:nvPr>
        </p:nvSpPr>
        <p:spPr/>
        <p:txBody>
          <a:bodyPr/>
          <a:lstStyle/>
          <a:p>
            <a:endParaRPr lang="en-NL" dirty="0"/>
          </a:p>
        </p:txBody>
      </p:sp>
      <p:sp>
        <p:nvSpPr>
          <p:cNvPr id="4" name="Content Placeholder 3">
            <a:extLst>
              <a:ext uri="{FF2B5EF4-FFF2-40B4-BE49-F238E27FC236}">
                <a16:creationId xmlns:a16="http://schemas.microsoft.com/office/drawing/2014/main" id="{41D6D81E-EAFD-4454-E9EC-963EA6FF21DB}"/>
              </a:ext>
            </a:extLst>
          </p:cNvPr>
          <p:cNvSpPr>
            <a:spLocks noGrp="1"/>
          </p:cNvSpPr>
          <p:nvPr>
            <p:ph sz="half" idx="2"/>
          </p:nvPr>
        </p:nvSpPr>
        <p:spPr/>
        <p:txBody>
          <a:bodyPr/>
          <a:lstStyle/>
          <a:p>
            <a:endParaRPr lang="en-NL"/>
          </a:p>
        </p:txBody>
      </p:sp>
      <p:pic>
        <p:nvPicPr>
          <p:cNvPr id="5" name="Picture 2">
            <a:extLst>
              <a:ext uri="{FF2B5EF4-FFF2-40B4-BE49-F238E27FC236}">
                <a16:creationId xmlns:a16="http://schemas.microsoft.com/office/drawing/2014/main" id="{E5AAE89A-060B-2B4F-015B-C9B18BB8F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489" y="1281832"/>
            <a:ext cx="4230622" cy="512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84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F920-28EA-4957-FECC-1FD480451D64}"/>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solidFill>
                  <a:srgbClr val="E2DEF7"/>
                </a:solidFill>
                <a:latin typeface="Venus Rising Rg" panose="04010606030B02020304" pitchFamily="82" charset="0"/>
              </a:rPr>
              <a:t>Concept art (1)</a:t>
            </a:r>
            <a:endParaRPr lang="en-US" dirty="0">
              <a:solidFill>
                <a:srgbClr val="E2DEF7"/>
              </a:solidFill>
              <a:latin typeface="Venus Rising Rg" panose="04010606030B02020304" pitchFamily="82" charset="0"/>
            </a:endParaRPr>
          </a:p>
        </p:txBody>
      </p:sp>
      <p:sp>
        <p:nvSpPr>
          <p:cNvPr id="3" name="Content Placeholder 2">
            <a:extLst>
              <a:ext uri="{FF2B5EF4-FFF2-40B4-BE49-F238E27FC236}">
                <a16:creationId xmlns:a16="http://schemas.microsoft.com/office/drawing/2014/main" id="{977E5ED8-E1CD-9281-AC3B-214AB16B8DF4}"/>
              </a:ext>
            </a:extLst>
          </p:cNvPr>
          <p:cNvSpPr>
            <a:spLocks noGrp="1"/>
          </p:cNvSpPr>
          <p:nvPr>
            <p:ph idx="1"/>
          </p:nvPr>
        </p:nvSpPr>
        <p:spPr>
          <a:xfrm>
            <a:off x="1188803" y="1833765"/>
            <a:ext cx="9805015" cy="780466"/>
          </a:xfrm>
        </p:spPr>
        <p:txBody>
          <a:bodyPr vert="horz" lIns="91440" tIns="45720" rIns="91440" bIns="45720" rtlCol="0" anchor="t">
            <a:normAutofit/>
          </a:bodyPr>
          <a:lstStyle/>
          <a:p>
            <a:pPr marL="0" indent="0" algn="ctr">
              <a:buNone/>
            </a:pPr>
            <a:r>
              <a:rPr lang="en-US" sz="2400" dirty="0">
                <a:solidFill>
                  <a:srgbClr val="E2DEF7"/>
                </a:solidFill>
                <a:latin typeface="Arial Nova" panose="020B0504020202020204" pitchFamily="34" charset="0"/>
              </a:rPr>
              <a:t>Level design concepts</a:t>
            </a:r>
          </a:p>
        </p:txBody>
      </p:sp>
      <p:pic>
        <p:nvPicPr>
          <p:cNvPr id="6" name="Picture 6" descr="Diagram&#10;&#10;Description automatically generated">
            <a:extLst>
              <a:ext uri="{FF2B5EF4-FFF2-40B4-BE49-F238E27FC236}">
                <a16:creationId xmlns:a16="http://schemas.microsoft.com/office/drawing/2014/main" id="{43E0C7A7-9968-6F3E-A93F-2969F7B3777B}"/>
              </a:ext>
            </a:extLst>
          </p:cNvPr>
          <p:cNvPicPr>
            <a:picLocks noChangeAspect="1"/>
          </p:cNvPicPr>
          <p:nvPr/>
        </p:nvPicPr>
        <p:blipFill>
          <a:blip r:embed="rId2"/>
          <a:stretch>
            <a:fillRect/>
          </a:stretch>
        </p:blipFill>
        <p:spPr>
          <a:xfrm>
            <a:off x="194099" y="3475321"/>
            <a:ext cx="3797536" cy="2136113"/>
          </a:xfrm>
          <a:prstGeom prst="rect">
            <a:avLst/>
          </a:prstGeom>
        </p:spPr>
      </p:pic>
      <p:pic>
        <p:nvPicPr>
          <p:cNvPr id="5" name="Picture 5" descr="Diagram&#10;&#10;Description automatically generated">
            <a:extLst>
              <a:ext uri="{FF2B5EF4-FFF2-40B4-BE49-F238E27FC236}">
                <a16:creationId xmlns:a16="http://schemas.microsoft.com/office/drawing/2014/main" id="{EC8C2E9A-90DF-4D9B-853E-764D59058AB7}"/>
              </a:ext>
            </a:extLst>
          </p:cNvPr>
          <p:cNvPicPr>
            <a:picLocks noChangeAspect="1"/>
          </p:cNvPicPr>
          <p:nvPr/>
        </p:nvPicPr>
        <p:blipFill>
          <a:blip r:embed="rId3"/>
          <a:stretch>
            <a:fillRect/>
          </a:stretch>
        </p:blipFill>
        <p:spPr>
          <a:xfrm>
            <a:off x="4193386" y="3475321"/>
            <a:ext cx="3797536" cy="2136113"/>
          </a:xfrm>
          <a:prstGeom prst="rect">
            <a:avLst/>
          </a:prstGeom>
        </p:spPr>
      </p:pic>
      <p:pic>
        <p:nvPicPr>
          <p:cNvPr id="4" name="Picture 4" descr="A picture containing diagram&#10;&#10;Description automatically generated">
            <a:extLst>
              <a:ext uri="{FF2B5EF4-FFF2-40B4-BE49-F238E27FC236}">
                <a16:creationId xmlns:a16="http://schemas.microsoft.com/office/drawing/2014/main" id="{8E21BB48-A591-CBA2-73E0-5DDDB75F273A}"/>
              </a:ext>
            </a:extLst>
          </p:cNvPr>
          <p:cNvPicPr>
            <a:picLocks noChangeAspect="1"/>
          </p:cNvPicPr>
          <p:nvPr/>
        </p:nvPicPr>
        <p:blipFill>
          <a:blip r:embed="rId4"/>
          <a:stretch>
            <a:fillRect/>
          </a:stretch>
        </p:blipFill>
        <p:spPr>
          <a:xfrm>
            <a:off x="8192673" y="3475321"/>
            <a:ext cx="3797536" cy="2136113"/>
          </a:xfrm>
          <a:prstGeom prst="rect">
            <a:avLst/>
          </a:prstGeom>
        </p:spPr>
      </p:pic>
      <p:pic>
        <p:nvPicPr>
          <p:cNvPr id="15" name="Picture 4" descr="A picture containing light&#10;&#10;Description automatically generated">
            <a:extLst>
              <a:ext uri="{FF2B5EF4-FFF2-40B4-BE49-F238E27FC236}">
                <a16:creationId xmlns:a16="http://schemas.microsoft.com/office/drawing/2014/main" id="{4A35DB6B-4F3E-5D4F-22E5-0FCF522FB223}"/>
              </a:ext>
            </a:extLst>
          </p:cNvPr>
          <p:cNvPicPr>
            <a:picLocks noChangeAspect="1"/>
          </p:cNvPicPr>
          <p:nvPr/>
        </p:nvPicPr>
        <p:blipFill>
          <a:blip r:embed="rId5"/>
          <a:stretch>
            <a:fillRect/>
          </a:stretch>
        </p:blipFill>
        <p:spPr>
          <a:xfrm>
            <a:off x="0" y="8537049"/>
            <a:ext cx="3797536" cy="2136113"/>
          </a:xfrm>
          <a:prstGeom prst="rect">
            <a:avLst/>
          </a:prstGeom>
        </p:spPr>
      </p:pic>
      <p:pic>
        <p:nvPicPr>
          <p:cNvPr id="16" name="Picture 7">
            <a:extLst>
              <a:ext uri="{FF2B5EF4-FFF2-40B4-BE49-F238E27FC236}">
                <a16:creationId xmlns:a16="http://schemas.microsoft.com/office/drawing/2014/main" id="{C98044C6-7FAE-20ED-4AA2-6AA19A681887}"/>
              </a:ext>
            </a:extLst>
          </p:cNvPr>
          <p:cNvPicPr>
            <a:picLocks noChangeAspect="1"/>
          </p:cNvPicPr>
          <p:nvPr/>
        </p:nvPicPr>
        <p:blipFill>
          <a:blip r:embed="rId6"/>
          <a:stretch>
            <a:fillRect/>
          </a:stretch>
        </p:blipFill>
        <p:spPr>
          <a:xfrm>
            <a:off x="2826875" y="9235177"/>
            <a:ext cx="3797536" cy="2136113"/>
          </a:xfrm>
          <a:prstGeom prst="rect">
            <a:avLst/>
          </a:prstGeom>
        </p:spPr>
      </p:pic>
      <p:pic>
        <p:nvPicPr>
          <p:cNvPr id="17" name="Picture 6" descr="Icon&#10;&#10;Description automatically generated">
            <a:extLst>
              <a:ext uri="{FF2B5EF4-FFF2-40B4-BE49-F238E27FC236}">
                <a16:creationId xmlns:a16="http://schemas.microsoft.com/office/drawing/2014/main" id="{AFBCA245-C2FB-F565-DB05-6D0B637E05D8}"/>
              </a:ext>
            </a:extLst>
          </p:cNvPr>
          <p:cNvPicPr>
            <a:picLocks noChangeAspect="1"/>
          </p:cNvPicPr>
          <p:nvPr/>
        </p:nvPicPr>
        <p:blipFill>
          <a:blip r:embed="rId7"/>
          <a:stretch>
            <a:fillRect/>
          </a:stretch>
        </p:blipFill>
        <p:spPr>
          <a:xfrm>
            <a:off x="9095050" y="11518915"/>
            <a:ext cx="3797536" cy="2136113"/>
          </a:xfrm>
          <a:prstGeom prst="rect">
            <a:avLst/>
          </a:prstGeom>
        </p:spPr>
      </p:pic>
      <p:pic>
        <p:nvPicPr>
          <p:cNvPr id="18" name="Picture 2">
            <a:extLst>
              <a:ext uri="{FF2B5EF4-FFF2-40B4-BE49-F238E27FC236}">
                <a16:creationId xmlns:a16="http://schemas.microsoft.com/office/drawing/2014/main" id="{539AF334-6443-7A33-6DF1-1BAD078678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6489" y="10303233"/>
            <a:ext cx="912325" cy="24313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black silhouette of a person's head&#10;&#10;Description automatically generated with low confidence">
            <a:extLst>
              <a:ext uri="{FF2B5EF4-FFF2-40B4-BE49-F238E27FC236}">
                <a16:creationId xmlns:a16="http://schemas.microsoft.com/office/drawing/2014/main" id="{02ED6ACB-BD16-1FCE-56F9-83F15A699A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697" y="-2002622"/>
            <a:ext cx="3296356" cy="1854200"/>
          </a:xfrm>
          <a:prstGeom prst="rect">
            <a:avLst/>
          </a:prstGeom>
        </p:spPr>
      </p:pic>
      <p:pic>
        <p:nvPicPr>
          <p:cNvPr id="20" name="Picture 19" descr="A picture containing clipart, art, black and white, illustration&#10;&#10;Description automatically generated">
            <a:extLst>
              <a:ext uri="{FF2B5EF4-FFF2-40B4-BE49-F238E27FC236}">
                <a16:creationId xmlns:a16="http://schemas.microsoft.com/office/drawing/2014/main" id="{510364F3-6818-2C17-6E38-57F5DBCC89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6131" y="-2644638"/>
            <a:ext cx="1470358" cy="1859197"/>
          </a:xfrm>
          <a:prstGeom prst="rect">
            <a:avLst/>
          </a:prstGeom>
        </p:spPr>
      </p:pic>
      <p:pic>
        <p:nvPicPr>
          <p:cNvPr id="21" name="Picture 20" descr="A picture containing black and white, art&#10;&#10;Description automatically generated">
            <a:extLst>
              <a:ext uri="{FF2B5EF4-FFF2-40B4-BE49-F238E27FC236}">
                <a16:creationId xmlns:a16="http://schemas.microsoft.com/office/drawing/2014/main" id="{E994E0C2-9122-7740-D523-01ACE32B68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92673" y="-3501947"/>
            <a:ext cx="1689359" cy="2136113"/>
          </a:xfrm>
          <a:prstGeom prst="rect">
            <a:avLst/>
          </a:prstGeom>
        </p:spPr>
      </p:pic>
    </p:spTree>
    <p:extLst>
      <p:ext uri="{BB962C8B-B14F-4D97-AF65-F5344CB8AC3E}">
        <p14:creationId xmlns:p14="http://schemas.microsoft.com/office/powerpoint/2010/main" val="1422988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6E32-7660-DC7E-3587-037EB3B9AAAA}"/>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solidFill>
                  <a:srgbClr val="E2DEF7"/>
                </a:solidFill>
                <a:latin typeface="Venus Rising Rg" panose="04010606030B02020304" pitchFamily="82" charset="0"/>
              </a:rPr>
              <a:t>Concept art (2)</a:t>
            </a:r>
          </a:p>
        </p:txBody>
      </p:sp>
      <p:sp>
        <p:nvSpPr>
          <p:cNvPr id="3" name="Content Placeholder 2">
            <a:extLst>
              <a:ext uri="{FF2B5EF4-FFF2-40B4-BE49-F238E27FC236}">
                <a16:creationId xmlns:a16="http://schemas.microsoft.com/office/drawing/2014/main" id="{6B124546-28F8-6C00-ADDD-4E50AF55A911}"/>
              </a:ext>
            </a:extLst>
          </p:cNvPr>
          <p:cNvSpPr>
            <a:spLocks noGrp="1"/>
          </p:cNvSpPr>
          <p:nvPr>
            <p:ph idx="1"/>
          </p:nvPr>
        </p:nvSpPr>
        <p:spPr>
          <a:xfrm>
            <a:off x="1188803" y="1833765"/>
            <a:ext cx="9805015" cy="780466"/>
          </a:xfrm>
        </p:spPr>
        <p:txBody>
          <a:bodyPr vert="horz" lIns="91440" tIns="45720" rIns="91440" bIns="45720" rtlCol="0" anchor="t">
            <a:normAutofit/>
          </a:bodyPr>
          <a:lstStyle/>
          <a:p>
            <a:pPr marL="0" indent="0" algn="ctr">
              <a:buNone/>
            </a:pPr>
            <a:r>
              <a:rPr lang="en-US" sz="2400" dirty="0">
                <a:solidFill>
                  <a:srgbClr val="E2DEF7"/>
                </a:solidFill>
                <a:latin typeface="Arial Nova" panose="020B0504020202020204" pitchFamily="34" charset="0"/>
              </a:rPr>
              <a:t>Character Designs</a:t>
            </a:r>
          </a:p>
        </p:txBody>
      </p:sp>
      <p:pic>
        <p:nvPicPr>
          <p:cNvPr id="4" name="Picture 4" descr="A picture containing light&#10;&#10;Description automatically generated">
            <a:extLst>
              <a:ext uri="{FF2B5EF4-FFF2-40B4-BE49-F238E27FC236}">
                <a16:creationId xmlns:a16="http://schemas.microsoft.com/office/drawing/2014/main" id="{E4AC45A9-E7E5-A960-CF4A-208CD271C896}"/>
              </a:ext>
            </a:extLst>
          </p:cNvPr>
          <p:cNvPicPr>
            <a:picLocks noChangeAspect="1"/>
          </p:cNvPicPr>
          <p:nvPr/>
        </p:nvPicPr>
        <p:blipFill>
          <a:blip r:embed="rId2"/>
          <a:stretch>
            <a:fillRect/>
          </a:stretch>
        </p:blipFill>
        <p:spPr>
          <a:xfrm>
            <a:off x="66410" y="4145128"/>
            <a:ext cx="4165126" cy="2342882"/>
          </a:xfrm>
          <a:prstGeom prst="rect">
            <a:avLst/>
          </a:prstGeom>
        </p:spPr>
      </p:pic>
      <p:pic>
        <p:nvPicPr>
          <p:cNvPr id="7" name="Picture 7">
            <a:extLst>
              <a:ext uri="{FF2B5EF4-FFF2-40B4-BE49-F238E27FC236}">
                <a16:creationId xmlns:a16="http://schemas.microsoft.com/office/drawing/2014/main" id="{AD6C1EF8-8FD0-43CC-7465-C5A2F00E8A2C}"/>
              </a:ext>
            </a:extLst>
          </p:cNvPr>
          <p:cNvPicPr>
            <a:picLocks noChangeAspect="1"/>
          </p:cNvPicPr>
          <p:nvPr/>
        </p:nvPicPr>
        <p:blipFill>
          <a:blip r:embed="rId3"/>
          <a:stretch>
            <a:fillRect/>
          </a:stretch>
        </p:blipFill>
        <p:spPr>
          <a:xfrm>
            <a:off x="2972018" y="4095050"/>
            <a:ext cx="4343182" cy="2443039"/>
          </a:xfrm>
          <a:prstGeom prst="rect">
            <a:avLst/>
          </a:prstGeom>
        </p:spPr>
      </p:pic>
      <p:pic>
        <p:nvPicPr>
          <p:cNvPr id="6" name="Picture 6" descr="Icon&#10;&#10;Description automatically generated">
            <a:extLst>
              <a:ext uri="{FF2B5EF4-FFF2-40B4-BE49-F238E27FC236}">
                <a16:creationId xmlns:a16="http://schemas.microsoft.com/office/drawing/2014/main" id="{EB6E58D7-F232-7986-66A4-3C0A06F0DCEF}"/>
              </a:ext>
            </a:extLst>
          </p:cNvPr>
          <p:cNvPicPr>
            <a:picLocks noChangeAspect="1"/>
          </p:cNvPicPr>
          <p:nvPr/>
        </p:nvPicPr>
        <p:blipFill>
          <a:blip r:embed="rId4"/>
          <a:stretch>
            <a:fillRect/>
          </a:stretch>
        </p:blipFill>
        <p:spPr>
          <a:xfrm>
            <a:off x="8682854" y="3544215"/>
            <a:ext cx="5408979" cy="3042549"/>
          </a:xfrm>
          <a:prstGeom prst="rect">
            <a:avLst/>
          </a:prstGeom>
        </p:spPr>
      </p:pic>
      <p:pic>
        <p:nvPicPr>
          <p:cNvPr id="6146" name="Picture 2">
            <a:extLst>
              <a:ext uri="{FF2B5EF4-FFF2-40B4-BE49-F238E27FC236}">
                <a16:creationId xmlns:a16="http://schemas.microsoft.com/office/drawing/2014/main" id="{8B8BDF0D-7773-08ED-477C-1C8E30740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966" y="3726452"/>
            <a:ext cx="1073279" cy="2860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silhouette of a person's head&#10;&#10;Description automatically generated with low confidence">
            <a:extLst>
              <a:ext uri="{FF2B5EF4-FFF2-40B4-BE49-F238E27FC236}">
                <a16:creationId xmlns:a16="http://schemas.microsoft.com/office/drawing/2014/main" id="{52AA4E12-B863-2AA0-1C1F-2C5D5EA16C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3357" y="2614344"/>
            <a:ext cx="2099645" cy="1181051"/>
          </a:xfrm>
          <a:prstGeom prst="rect">
            <a:avLst/>
          </a:prstGeom>
        </p:spPr>
      </p:pic>
      <p:pic>
        <p:nvPicPr>
          <p:cNvPr id="12" name="Picture 11" descr="A picture containing clipart, art, black and white, illustration&#10;&#10;Description automatically generated">
            <a:extLst>
              <a:ext uri="{FF2B5EF4-FFF2-40B4-BE49-F238E27FC236}">
                <a16:creationId xmlns:a16="http://schemas.microsoft.com/office/drawing/2014/main" id="{2E98A5E8-C465-7C92-AD96-E96F371A0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4118" y="2243579"/>
            <a:ext cx="1299269" cy="1642863"/>
          </a:xfrm>
          <a:prstGeom prst="rect">
            <a:avLst/>
          </a:prstGeom>
        </p:spPr>
      </p:pic>
      <p:pic>
        <p:nvPicPr>
          <p:cNvPr id="14" name="Picture 13" descr="A picture containing black and white, art&#10;&#10;Description automatically generated">
            <a:extLst>
              <a:ext uri="{FF2B5EF4-FFF2-40B4-BE49-F238E27FC236}">
                <a16:creationId xmlns:a16="http://schemas.microsoft.com/office/drawing/2014/main" id="{BCF2A721-8CEF-44C8-8A30-81E65DB3B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8706" y="1810878"/>
            <a:ext cx="1791341" cy="2265064"/>
          </a:xfrm>
          <a:prstGeom prst="rect">
            <a:avLst/>
          </a:prstGeom>
        </p:spPr>
      </p:pic>
      <p:pic>
        <p:nvPicPr>
          <p:cNvPr id="16" name="Picture 15" descr="A screenshot of a video game">
            <a:extLst>
              <a:ext uri="{FF2B5EF4-FFF2-40B4-BE49-F238E27FC236}">
                <a16:creationId xmlns:a16="http://schemas.microsoft.com/office/drawing/2014/main" id="{18E01B2F-700F-0072-BB87-75408A2205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27985" y="3732339"/>
            <a:ext cx="12192000" cy="2507365"/>
          </a:xfrm>
          <a:prstGeom prst="rect">
            <a:avLst/>
          </a:prstGeom>
        </p:spPr>
      </p:pic>
    </p:spTree>
    <p:extLst>
      <p:ext uri="{BB962C8B-B14F-4D97-AF65-F5344CB8AC3E}">
        <p14:creationId xmlns:p14="http://schemas.microsoft.com/office/powerpoint/2010/main" val="3985371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6E32-7660-DC7E-3587-037EB3B9AAAA}"/>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solidFill>
                  <a:srgbClr val="E2DEF7"/>
                </a:solidFill>
                <a:latin typeface="Venus Rising Rg" panose="04010606030B02020304" pitchFamily="82" charset="0"/>
              </a:rPr>
              <a:t>Concept art (3)</a:t>
            </a:r>
          </a:p>
        </p:txBody>
      </p:sp>
      <p:sp>
        <p:nvSpPr>
          <p:cNvPr id="3" name="Content Placeholder 2">
            <a:extLst>
              <a:ext uri="{FF2B5EF4-FFF2-40B4-BE49-F238E27FC236}">
                <a16:creationId xmlns:a16="http://schemas.microsoft.com/office/drawing/2014/main" id="{6B124546-28F8-6C00-ADDD-4E50AF55A911}"/>
              </a:ext>
            </a:extLst>
          </p:cNvPr>
          <p:cNvSpPr>
            <a:spLocks noGrp="1"/>
          </p:cNvSpPr>
          <p:nvPr>
            <p:ph idx="1"/>
          </p:nvPr>
        </p:nvSpPr>
        <p:spPr>
          <a:xfrm>
            <a:off x="1188803" y="1833765"/>
            <a:ext cx="9805015" cy="780466"/>
          </a:xfrm>
        </p:spPr>
        <p:txBody>
          <a:bodyPr vert="horz" lIns="91440" tIns="45720" rIns="91440" bIns="45720" rtlCol="0" anchor="t">
            <a:normAutofit/>
          </a:bodyPr>
          <a:lstStyle/>
          <a:p>
            <a:pPr marL="0" indent="0" algn="ctr">
              <a:buNone/>
            </a:pPr>
            <a:r>
              <a:rPr lang="en-US" sz="2400" dirty="0">
                <a:solidFill>
                  <a:srgbClr val="E2DEF7"/>
                </a:solidFill>
                <a:latin typeface="Arial Nova" panose="020B0504020202020204" pitchFamily="34" charset="0"/>
              </a:rPr>
              <a:t>Character Designs</a:t>
            </a:r>
          </a:p>
        </p:txBody>
      </p:sp>
      <p:pic>
        <p:nvPicPr>
          <p:cNvPr id="8" name="Picture 7" descr="A picture containing pattern, screenshot, art&#10;&#10;Description automatically generated">
            <a:extLst>
              <a:ext uri="{FF2B5EF4-FFF2-40B4-BE49-F238E27FC236}">
                <a16:creationId xmlns:a16="http://schemas.microsoft.com/office/drawing/2014/main" id="{19CB5D31-F5F0-697E-49F2-3B4967617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446" y="232229"/>
            <a:ext cx="2705232" cy="6858000"/>
          </a:xfrm>
          <a:prstGeom prst="rect">
            <a:avLst/>
          </a:prstGeom>
        </p:spPr>
      </p:pic>
      <p:pic>
        <p:nvPicPr>
          <p:cNvPr id="11" name="Picture 10" descr="A screenshot of a video game">
            <a:extLst>
              <a:ext uri="{FF2B5EF4-FFF2-40B4-BE49-F238E27FC236}">
                <a16:creationId xmlns:a16="http://schemas.microsoft.com/office/drawing/2014/main" id="{18104F60-E76A-5670-21C4-5BA1EFB70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 y="3429000"/>
            <a:ext cx="12192000" cy="2507365"/>
          </a:xfrm>
          <a:prstGeom prst="rect">
            <a:avLst/>
          </a:prstGeom>
        </p:spPr>
      </p:pic>
    </p:spTree>
    <p:extLst>
      <p:ext uri="{BB962C8B-B14F-4D97-AF65-F5344CB8AC3E}">
        <p14:creationId xmlns:p14="http://schemas.microsoft.com/office/powerpoint/2010/main" val="3975190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6E32-7660-DC7E-3587-037EB3B9AAAA}"/>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solidFill>
                  <a:srgbClr val="E2DEF7"/>
                </a:solidFill>
                <a:latin typeface="Venus Rising Rg" panose="04010606030B02020304" pitchFamily="82" charset="0"/>
              </a:rPr>
              <a:t>Concept art (2)</a:t>
            </a:r>
          </a:p>
        </p:txBody>
      </p:sp>
      <p:sp>
        <p:nvSpPr>
          <p:cNvPr id="3" name="Content Placeholder 2">
            <a:extLst>
              <a:ext uri="{FF2B5EF4-FFF2-40B4-BE49-F238E27FC236}">
                <a16:creationId xmlns:a16="http://schemas.microsoft.com/office/drawing/2014/main" id="{6B124546-28F8-6C00-ADDD-4E50AF55A911}"/>
              </a:ext>
            </a:extLst>
          </p:cNvPr>
          <p:cNvSpPr>
            <a:spLocks noGrp="1"/>
          </p:cNvSpPr>
          <p:nvPr>
            <p:ph idx="1"/>
          </p:nvPr>
        </p:nvSpPr>
        <p:spPr>
          <a:xfrm>
            <a:off x="1188803" y="1833765"/>
            <a:ext cx="9805015" cy="780466"/>
          </a:xfrm>
        </p:spPr>
        <p:txBody>
          <a:bodyPr vert="horz" lIns="91440" tIns="45720" rIns="91440" bIns="45720" rtlCol="0" anchor="t">
            <a:normAutofit/>
          </a:bodyPr>
          <a:lstStyle/>
          <a:p>
            <a:pPr marL="0" indent="0" algn="ctr">
              <a:buNone/>
            </a:pPr>
            <a:r>
              <a:rPr lang="en-US" sz="2400" dirty="0">
                <a:solidFill>
                  <a:srgbClr val="E2DEF7"/>
                </a:solidFill>
                <a:latin typeface="Arial Nova" panose="020B0504020202020204" pitchFamily="34" charset="0"/>
              </a:rPr>
              <a:t>Character Designs</a:t>
            </a:r>
          </a:p>
        </p:txBody>
      </p:sp>
      <p:pic>
        <p:nvPicPr>
          <p:cNvPr id="8" name="Picture 7" descr="A picture containing pattern, screenshot, art&#10;&#10;Description automatically generated">
            <a:extLst>
              <a:ext uri="{FF2B5EF4-FFF2-40B4-BE49-F238E27FC236}">
                <a16:creationId xmlns:a16="http://schemas.microsoft.com/office/drawing/2014/main" id="{19CB5D31-F5F0-697E-49F2-3B4967617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694" y="2223998"/>
            <a:ext cx="2705232" cy="6858000"/>
          </a:xfrm>
          <a:prstGeom prst="rect">
            <a:avLst/>
          </a:prstGeom>
        </p:spPr>
      </p:pic>
      <p:pic>
        <p:nvPicPr>
          <p:cNvPr id="11" name="Picture 10" descr="A screenshot of a video game">
            <a:extLst>
              <a:ext uri="{FF2B5EF4-FFF2-40B4-BE49-F238E27FC236}">
                <a16:creationId xmlns:a16="http://schemas.microsoft.com/office/drawing/2014/main" id="{18104F60-E76A-5670-21C4-5BA1EFB70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397" y="3429000"/>
            <a:ext cx="12192000" cy="2507365"/>
          </a:xfrm>
          <a:prstGeom prst="rect">
            <a:avLst/>
          </a:prstGeom>
        </p:spPr>
      </p:pic>
    </p:spTree>
    <p:extLst>
      <p:ext uri="{BB962C8B-B14F-4D97-AF65-F5344CB8AC3E}">
        <p14:creationId xmlns:p14="http://schemas.microsoft.com/office/powerpoint/2010/main" val="2019379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46FD-DDDE-1F80-815F-096D017F050C}"/>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solidFill>
                  <a:srgbClr val="E2DEF7"/>
                </a:solidFill>
                <a:latin typeface="Venus Rising Rg" panose="04010606030B02020304" pitchFamily="82" charset="0"/>
              </a:rPr>
              <a:t>Concept art (3)</a:t>
            </a:r>
          </a:p>
        </p:txBody>
      </p:sp>
      <p:sp>
        <p:nvSpPr>
          <p:cNvPr id="3" name="Content Placeholder 2">
            <a:extLst>
              <a:ext uri="{FF2B5EF4-FFF2-40B4-BE49-F238E27FC236}">
                <a16:creationId xmlns:a16="http://schemas.microsoft.com/office/drawing/2014/main" id="{EB34CBBE-EB51-369E-951F-D7C41B2FF9D5}"/>
              </a:ext>
            </a:extLst>
          </p:cNvPr>
          <p:cNvSpPr>
            <a:spLocks noGrp="1"/>
          </p:cNvSpPr>
          <p:nvPr>
            <p:ph idx="1"/>
          </p:nvPr>
        </p:nvSpPr>
        <p:spPr>
          <a:xfrm>
            <a:off x="1188803" y="1833765"/>
            <a:ext cx="9805015" cy="780466"/>
          </a:xfrm>
        </p:spPr>
        <p:txBody>
          <a:bodyPr vert="horz" lIns="91440" tIns="45720" rIns="91440" bIns="45720" rtlCol="0" anchor="t">
            <a:normAutofit/>
          </a:bodyPr>
          <a:lstStyle/>
          <a:p>
            <a:pPr marL="0" indent="0" algn="ctr">
              <a:buNone/>
            </a:pPr>
            <a:r>
              <a:rPr lang="en-US" sz="2400" dirty="0">
                <a:solidFill>
                  <a:srgbClr val="E2DEF7"/>
                </a:solidFill>
                <a:latin typeface="Arial Nova" panose="020B0504020202020204" pitchFamily="34" charset="0"/>
              </a:rPr>
              <a:t>Backgrounds</a:t>
            </a:r>
          </a:p>
        </p:txBody>
      </p:sp>
      <p:pic>
        <p:nvPicPr>
          <p:cNvPr id="4" name="Picture 4" descr="A picture containing text, indoor, dark&#10;&#10;Description automatically generated">
            <a:extLst>
              <a:ext uri="{FF2B5EF4-FFF2-40B4-BE49-F238E27FC236}">
                <a16:creationId xmlns:a16="http://schemas.microsoft.com/office/drawing/2014/main" id="{3333A88D-63C8-6D9B-B550-4D2E90AB1872}"/>
              </a:ext>
            </a:extLst>
          </p:cNvPr>
          <p:cNvPicPr>
            <a:picLocks noChangeAspect="1"/>
          </p:cNvPicPr>
          <p:nvPr/>
        </p:nvPicPr>
        <p:blipFill>
          <a:blip r:embed="rId2"/>
          <a:stretch>
            <a:fillRect/>
          </a:stretch>
        </p:blipFill>
        <p:spPr>
          <a:xfrm>
            <a:off x="8319531" y="2219791"/>
            <a:ext cx="2787488" cy="1567962"/>
          </a:xfrm>
          <a:prstGeom prst="rect">
            <a:avLst/>
          </a:prstGeom>
        </p:spPr>
      </p:pic>
      <p:pic>
        <p:nvPicPr>
          <p:cNvPr id="5" name="Picture 5" descr="A picture containing text, monitor, electronics, display&#10;&#10;Description automatically generated">
            <a:extLst>
              <a:ext uri="{FF2B5EF4-FFF2-40B4-BE49-F238E27FC236}">
                <a16:creationId xmlns:a16="http://schemas.microsoft.com/office/drawing/2014/main" id="{185CE44F-4F62-BFC0-641E-F28CD2444EE1}"/>
              </a:ext>
            </a:extLst>
          </p:cNvPr>
          <p:cNvPicPr>
            <a:picLocks noChangeAspect="1"/>
          </p:cNvPicPr>
          <p:nvPr/>
        </p:nvPicPr>
        <p:blipFill>
          <a:blip r:embed="rId3"/>
          <a:stretch>
            <a:fillRect/>
          </a:stretch>
        </p:blipFill>
        <p:spPr>
          <a:xfrm>
            <a:off x="1881382" y="4262281"/>
            <a:ext cx="3797536" cy="2136114"/>
          </a:xfrm>
          <a:prstGeom prst="rect">
            <a:avLst/>
          </a:prstGeom>
        </p:spPr>
      </p:pic>
      <p:pic>
        <p:nvPicPr>
          <p:cNvPr id="8" name="Picture 7" descr="A picture containing glasses, screenshot, glass&#10;&#10;Description automatically generated">
            <a:extLst>
              <a:ext uri="{FF2B5EF4-FFF2-40B4-BE49-F238E27FC236}">
                <a16:creationId xmlns:a16="http://schemas.microsoft.com/office/drawing/2014/main" id="{2F1A9865-D650-FF82-08F0-B9BC7E2D5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310" y="4262281"/>
            <a:ext cx="3979947" cy="2238720"/>
          </a:xfrm>
          <a:prstGeom prst="rect">
            <a:avLst/>
          </a:prstGeom>
        </p:spPr>
      </p:pic>
      <p:pic>
        <p:nvPicPr>
          <p:cNvPr id="12" name="Picture 11" descr="A picture containing screenshot&#10;&#10;Description automatically generated">
            <a:extLst>
              <a:ext uri="{FF2B5EF4-FFF2-40B4-BE49-F238E27FC236}">
                <a16:creationId xmlns:a16="http://schemas.microsoft.com/office/drawing/2014/main" id="{988E4D28-9B82-5ACC-CAA4-54809323B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2814" y="4251466"/>
            <a:ext cx="3979947" cy="2238720"/>
          </a:xfrm>
          <a:prstGeom prst="rect">
            <a:avLst/>
          </a:prstGeom>
        </p:spPr>
      </p:pic>
      <p:pic>
        <p:nvPicPr>
          <p:cNvPr id="13" name="Picture 12" descr="A picture containing pattern, screenshot, art&#10;&#10;Description automatically generated">
            <a:extLst>
              <a:ext uri="{FF2B5EF4-FFF2-40B4-BE49-F238E27FC236}">
                <a16:creationId xmlns:a16="http://schemas.microsoft.com/office/drawing/2014/main" id="{33E53241-BEBA-0AE6-036C-E585BD14A1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26007" y="2223998"/>
            <a:ext cx="2705232" cy="6858000"/>
          </a:xfrm>
          <a:prstGeom prst="rect">
            <a:avLst/>
          </a:prstGeom>
        </p:spPr>
      </p:pic>
      <p:pic>
        <p:nvPicPr>
          <p:cNvPr id="9218" name="Picture 2">
            <a:extLst>
              <a:ext uri="{FF2B5EF4-FFF2-40B4-BE49-F238E27FC236}">
                <a16:creationId xmlns:a16="http://schemas.microsoft.com/office/drawing/2014/main" id="{A55B0B3F-1316-4FDA-F576-CF174A100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4981" y="2206086"/>
            <a:ext cx="2787487" cy="156796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0B3EC82-1E2E-B514-EE00-AF05DBD7E0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7953" y="2219791"/>
            <a:ext cx="2806714" cy="157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38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46FD-DDDE-1F80-815F-096D017F050C}"/>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solidFill>
                  <a:srgbClr val="E2DEF7"/>
                </a:solidFill>
                <a:latin typeface="Venus Rising Rg" panose="04010606030B02020304" pitchFamily="82" charset="0"/>
              </a:rPr>
              <a:t>Concept art (5)</a:t>
            </a:r>
            <a:endParaRPr lang="en-US" sz="5200" dirty="0">
              <a:solidFill>
                <a:srgbClr val="E2DEF7"/>
              </a:solidFill>
              <a:latin typeface="Venus Rising Rg" panose="04010606030B02020304" pitchFamily="82" charset="0"/>
              <a:cs typeface="Calibri Light"/>
            </a:endParaRPr>
          </a:p>
        </p:txBody>
      </p:sp>
      <p:sp>
        <p:nvSpPr>
          <p:cNvPr id="3" name="Content Placeholder 2">
            <a:extLst>
              <a:ext uri="{FF2B5EF4-FFF2-40B4-BE49-F238E27FC236}">
                <a16:creationId xmlns:a16="http://schemas.microsoft.com/office/drawing/2014/main" id="{EB34CBBE-EB51-369E-951F-D7C41B2FF9D5}"/>
              </a:ext>
            </a:extLst>
          </p:cNvPr>
          <p:cNvSpPr>
            <a:spLocks noGrp="1"/>
          </p:cNvSpPr>
          <p:nvPr>
            <p:ph idx="1"/>
          </p:nvPr>
        </p:nvSpPr>
        <p:spPr>
          <a:xfrm>
            <a:off x="1188803" y="1833765"/>
            <a:ext cx="9805015" cy="780466"/>
          </a:xfrm>
        </p:spPr>
        <p:txBody>
          <a:bodyPr vert="horz" lIns="91440" tIns="45720" rIns="91440" bIns="45720" rtlCol="0" anchor="t">
            <a:normAutofit/>
          </a:bodyPr>
          <a:lstStyle/>
          <a:p>
            <a:pPr marL="0" indent="0" algn="ctr">
              <a:buNone/>
            </a:pPr>
            <a:r>
              <a:rPr lang="en-US" sz="2400" dirty="0" err="1">
                <a:solidFill>
                  <a:srgbClr val="E2DEF7"/>
                </a:solidFill>
                <a:latin typeface="Arial Nova" panose="020B0504020202020204" pitchFamily="34" charset="0"/>
                <a:cs typeface="Calibri"/>
              </a:rPr>
              <a:t>Tilesets</a:t>
            </a:r>
            <a:endParaRPr lang="en-US" sz="2400" dirty="0">
              <a:solidFill>
                <a:srgbClr val="E2DEF7"/>
              </a:solidFill>
              <a:latin typeface="Arial Nova" panose="020B0504020202020204" pitchFamily="34" charset="0"/>
              <a:cs typeface="Calibri"/>
            </a:endParaRPr>
          </a:p>
        </p:txBody>
      </p:sp>
      <p:pic>
        <p:nvPicPr>
          <p:cNvPr id="7" name="Picture 7" descr="A picture containing diagram&#10;&#10;Description automatically generated">
            <a:extLst>
              <a:ext uri="{FF2B5EF4-FFF2-40B4-BE49-F238E27FC236}">
                <a16:creationId xmlns:a16="http://schemas.microsoft.com/office/drawing/2014/main" id="{D02C83EC-AAEB-A167-F742-F1EFB83DF661}"/>
              </a:ext>
            </a:extLst>
          </p:cNvPr>
          <p:cNvPicPr>
            <a:picLocks noChangeAspect="1"/>
          </p:cNvPicPr>
          <p:nvPr/>
        </p:nvPicPr>
        <p:blipFill>
          <a:blip r:embed="rId2"/>
          <a:stretch>
            <a:fillRect/>
          </a:stretch>
        </p:blipFill>
        <p:spPr>
          <a:xfrm>
            <a:off x="335439" y="2785950"/>
            <a:ext cx="3514855" cy="3514855"/>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1761A9C6-9D31-65AF-F07F-94E78FC29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7299" y="3091543"/>
            <a:ext cx="3209262" cy="3209262"/>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C9B42A66-82DB-01B2-1DCD-29F7BC8F1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525" y="2869105"/>
            <a:ext cx="3348543" cy="3348543"/>
          </a:xfrm>
          <a:prstGeom prst="rect">
            <a:avLst/>
          </a:prstGeom>
        </p:spPr>
      </p:pic>
    </p:spTree>
    <p:extLst>
      <p:ext uri="{BB962C8B-B14F-4D97-AF65-F5344CB8AC3E}">
        <p14:creationId xmlns:p14="http://schemas.microsoft.com/office/powerpoint/2010/main" val="2735710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EF43-896B-C7F5-DF34-7E782F029080}"/>
              </a:ext>
            </a:extLst>
          </p:cNvPr>
          <p:cNvSpPr>
            <a:spLocks noGrp="1"/>
          </p:cNvSpPr>
          <p:nvPr>
            <p:ph type="title"/>
          </p:nvPr>
        </p:nvSpPr>
        <p:spPr/>
        <p:txBody>
          <a:bodyPr/>
          <a:lstStyle/>
          <a:p>
            <a:pPr algn="ctr"/>
            <a:r>
              <a:rPr lang="en-US" dirty="0">
                <a:solidFill>
                  <a:srgbClr val="E2DEF7"/>
                </a:solidFill>
                <a:latin typeface="Venus Rising Rg" panose="04010606030B02020304" pitchFamily="82" charset="0"/>
                <a:cs typeface="Calibri Light"/>
              </a:rPr>
              <a:t>Concept art (6)</a:t>
            </a:r>
          </a:p>
        </p:txBody>
      </p:sp>
      <p:sp>
        <p:nvSpPr>
          <p:cNvPr id="3" name="Content Placeholder 2">
            <a:extLst>
              <a:ext uri="{FF2B5EF4-FFF2-40B4-BE49-F238E27FC236}">
                <a16:creationId xmlns:a16="http://schemas.microsoft.com/office/drawing/2014/main" id="{AE2D4B6D-8270-F1C4-FD61-FAF64CE42A92}"/>
              </a:ext>
            </a:extLst>
          </p:cNvPr>
          <p:cNvSpPr>
            <a:spLocks noGrp="1"/>
          </p:cNvSpPr>
          <p:nvPr>
            <p:ph idx="1"/>
          </p:nvPr>
        </p:nvSpPr>
        <p:spPr/>
        <p:txBody>
          <a:bodyPr vert="horz" lIns="91440" tIns="45720" rIns="91440" bIns="45720" rtlCol="0" anchor="t">
            <a:normAutofit/>
          </a:bodyPr>
          <a:lstStyle/>
          <a:p>
            <a:r>
              <a:rPr lang="en-US" dirty="0">
                <a:solidFill>
                  <a:srgbClr val="E2DEF7"/>
                </a:solidFill>
                <a:latin typeface="Arial Nova" panose="020B0504020202020204" pitchFamily="34" charset="0"/>
                <a:cs typeface="Calibri"/>
              </a:rPr>
              <a:t>UI Sketches to final</a:t>
            </a:r>
            <a:endParaRPr lang="en-US" dirty="0">
              <a:solidFill>
                <a:srgbClr val="E2DEF7"/>
              </a:solidFill>
              <a:latin typeface="Arial Nova" panose="020B0504020202020204" pitchFamily="34" charset="0"/>
            </a:endParaRPr>
          </a:p>
        </p:txBody>
      </p:sp>
      <p:cxnSp>
        <p:nvCxnSpPr>
          <p:cNvPr id="7" name="Straight Arrow Connector 6">
            <a:extLst>
              <a:ext uri="{FF2B5EF4-FFF2-40B4-BE49-F238E27FC236}">
                <a16:creationId xmlns:a16="http://schemas.microsoft.com/office/drawing/2014/main" id="{722A86F8-9EFC-8030-93B3-08B0826F8E18}"/>
              </a:ext>
            </a:extLst>
          </p:cNvPr>
          <p:cNvCxnSpPr/>
          <p:nvPr/>
        </p:nvCxnSpPr>
        <p:spPr>
          <a:xfrm flipV="1">
            <a:off x="4988560" y="4455160"/>
            <a:ext cx="1463040" cy="10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descr="A picture containing text, screenshot, font, number&#10;&#10;Description automatically generated">
            <a:extLst>
              <a:ext uri="{FF2B5EF4-FFF2-40B4-BE49-F238E27FC236}">
                <a16:creationId xmlns:a16="http://schemas.microsoft.com/office/drawing/2014/main" id="{D95622BB-6BC2-50CF-975F-4A5B6BEFC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44" y="1693075"/>
            <a:ext cx="5504543" cy="4616437"/>
          </a:xfrm>
          <a:prstGeom prst="rect">
            <a:avLst/>
          </a:prstGeom>
        </p:spPr>
      </p:pic>
      <p:pic>
        <p:nvPicPr>
          <p:cNvPr id="10" name="Picture 9" descr="A picture containing text, screenshot, graphic design, cartoon">
            <a:extLst>
              <a:ext uri="{FF2B5EF4-FFF2-40B4-BE49-F238E27FC236}">
                <a16:creationId xmlns:a16="http://schemas.microsoft.com/office/drawing/2014/main" id="{38040E1F-8C58-0EA3-F793-10337AD41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0" y="2523154"/>
            <a:ext cx="5290455" cy="2956277"/>
          </a:xfrm>
          <a:prstGeom prst="rect">
            <a:avLst/>
          </a:prstGeom>
        </p:spPr>
      </p:pic>
      <p:pic>
        <p:nvPicPr>
          <p:cNvPr id="12" name="Picture 11" descr="A screenshot of a video game menu&#10;&#10;Description automatically generated with medium confidence">
            <a:extLst>
              <a:ext uri="{FF2B5EF4-FFF2-40B4-BE49-F238E27FC236}">
                <a16:creationId xmlns:a16="http://schemas.microsoft.com/office/drawing/2014/main" id="{DD4B595C-F3F0-F956-562C-930BDEF59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130" y="6309512"/>
            <a:ext cx="4340194" cy="2441358"/>
          </a:xfrm>
          <a:prstGeom prst="rect">
            <a:avLst/>
          </a:prstGeom>
        </p:spPr>
      </p:pic>
      <p:pic>
        <p:nvPicPr>
          <p:cNvPr id="14" name="Picture 13" descr="A picture containing screenshot, design, art&#10;&#10;Description automatically generated">
            <a:extLst>
              <a:ext uri="{FF2B5EF4-FFF2-40B4-BE49-F238E27FC236}">
                <a16:creationId xmlns:a16="http://schemas.microsoft.com/office/drawing/2014/main" id="{BD5C259C-FA53-487F-708C-D99C566AC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9130" y="9450323"/>
            <a:ext cx="4340194" cy="2441360"/>
          </a:xfrm>
          <a:prstGeom prst="rect">
            <a:avLst/>
          </a:prstGeom>
        </p:spPr>
      </p:pic>
      <p:pic>
        <p:nvPicPr>
          <p:cNvPr id="16" name="Picture 15" descr="A screenshot of a video game&#10;&#10;Description automatically generated with low confidence">
            <a:extLst>
              <a:ext uri="{FF2B5EF4-FFF2-40B4-BE49-F238E27FC236}">
                <a16:creationId xmlns:a16="http://schemas.microsoft.com/office/drawing/2014/main" id="{F6B62793-4DC9-6364-3396-4015D2A1A3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7079130" y="12591136"/>
            <a:ext cx="4340196" cy="2441360"/>
          </a:xfrm>
          <a:prstGeom prst="rect">
            <a:avLst/>
          </a:prstGeom>
        </p:spPr>
      </p:pic>
    </p:spTree>
    <p:extLst>
      <p:ext uri="{BB962C8B-B14F-4D97-AF65-F5344CB8AC3E}">
        <p14:creationId xmlns:p14="http://schemas.microsoft.com/office/powerpoint/2010/main" val="1270855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EF43-896B-C7F5-DF34-7E782F029080}"/>
              </a:ext>
            </a:extLst>
          </p:cNvPr>
          <p:cNvSpPr>
            <a:spLocks noGrp="1"/>
          </p:cNvSpPr>
          <p:nvPr>
            <p:ph type="title"/>
          </p:nvPr>
        </p:nvSpPr>
        <p:spPr/>
        <p:txBody>
          <a:bodyPr/>
          <a:lstStyle/>
          <a:p>
            <a:pPr algn="ctr"/>
            <a:r>
              <a:rPr lang="en-US" dirty="0">
                <a:solidFill>
                  <a:srgbClr val="E2DEF7"/>
                </a:solidFill>
                <a:latin typeface="Venus Rising Rg" panose="04010606030B02020304" pitchFamily="82" charset="0"/>
                <a:cs typeface="Calibri Light"/>
              </a:rPr>
              <a:t>Concept art (6)</a:t>
            </a:r>
          </a:p>
        </p:txBody>
      </p:sp>
      <p:sp>
        <p:nvSpPr>
          <p:cNvPr id="3" name="Content Placeholder 2">
            <a:extLst>
              <a:ext uri="{FF2B5EF4-FFF2-40B4-BE49-F238E27FC236}">
                <a16:creationId xmlns:a16="http://schemas.microsoft.com/office/drawing/2014/main" id="{AE2D4B6D-8270-F1C4-FD61-FAF64CE42A92}"/>
              </a:ext>
            </a:extLst>
          </p:cNvPr>
          <p:cNvSpPr>
            <a:spLocks noGrp="1"/>
          </p:cNvSpPr>
          <p:nvPr>
            <p:ph idx="1"/>
          </p:nvPr>
        </p:nvSpPr>
        <p:spPr/>
        <p:txBody>
          <a:bodyPr vert="horz" lIns="91440" tIns="45720" rIns="91440" bIns="45720" rtlCol="0" anchor="t">
            <a:normAutofit/>
          </a:bodyPr>
          <a:lstStyle/>
          <a:p>
            <a:r>
              <a:rPr lang="en-US" dirty="0">
                <a:solidFill>
                  <a:srgbClr val="E2DEF7"/>
                </a:solidFill>
                <a:latin typeface="Arial Nova" panose="020B0504020202020204" pitchFamily="34" charset="0"/>
                <a:cs typeface="Calibri"/>
              </a:rPr>
              <a:t>UI Sketches to final</a:t>
            </a:r>
            <a:endParaRPr lang="en-US" dirty="0">
              <a:solidFill>
                <a:srgbClr val="E2DEF7"/>
              </a:solidFill>
              <a:latin typeface="Arial Nova" panose="020B0504020202020204" pitchFamily="34" charset="0"/>
            </a:endParaRPr>
          </a:p>
        </p:txBody>
      </p:sp>
      <p:cxnSp>
        <p:nvCxnSpPr>
          <p:cNvPr id="7" name="Straight Arrow Connector 6">
            <a:extLst>
              <a:ext uri="{FF2B5EF4-FFF2-40B4-BE49-F238E27FC236}">
                <a16:creationId xmlns:a16="http://schemas.microsoft.com/office/drawing/2014/main" id="{722A86F8-9EFC-8030-93B3-08B0826F8E18}"/>
              </a:ext>
            </a:extLst>
          </p:cNvPr>
          <p:cNvCxnSpPr/>
          <p:nvPr/>
        </p:nvCxnSpPr>
        <p:spPr>
          <a:xfrm flipV="1">
            <a:off x="4988560" y="4455160"/>
            <a:ext cx="1463040" cy="10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descr="A picture containing text, screenshot, font, number&#10;&#10;Description automatically generated">
            <a:extLst>
              <a:ext uri="{FF2B5EF4-FFF2-40B4-BE49-F238E27FC236}">
                <a16:creationId xmlns:a16="http://schemas.microsoft.com/office/drawing/2014/main" id="{D95622BB-6BC2-50CF-975F-4A5B6BEFC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44" y="1693075"/>
            <a:ext cx="5504543" cy="4616437"/>
          </a:xfrm>
          <a:prstGeom prst="rect">
            <a:avLst/>
          </a:prstGeom>
        </p:spPr>
      </p:pic>
      <p:pic>
        <p:nvPicPr>
          <p:cNvPr id="10" name="Picture 9" descr="A picture containing text, screenshot, graphic design, cartoon">
            <a:extLst>
              <a:ext uri="{FF2B5EF4-FFF2-40B4-BE49-F238E27FC236}">
                <a16:creationId xmlns:a16="http://schemas.microsoft.com/office/drawing/2014/main" id="{38040E1F-8C58-0EA3-F793-10337AD41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586" y="2346067"/>
            <a:ext cx="3393282" cy="1896146"/>
          </a:xfrm>
          <a:prstGeom prst="rect">
            <a:avLst/>
          </a:prstGeom>
        </p:spPr>
      </p:pic>
      <p:pic>
        <p:nvPicPr>
          <p:cNvPr id="12" name="Picture 11" descr="A screenshot of a video game menu&#10;&#10;Description automatically generated with medium confidence">
            <a:extLst>
              <a:ext uri="{FF2B5EF4-FFF2-40B4-BE49-F238E27FC236}">
                <a16:creationId xmlns:a16="http://schemas.microsoft.com/office/drawing/2014/main" id="{DD4B595C-F3F0-F956-562C-930BDEF59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999" y="2481004"/>
            <a:ext cx="5290456" cy="3040577"/>
          </a:xfrm>
          <a:prstGeom prst="rect">
            <a:avLst/>
          </a:prstGeom>
        </p:spPr>
      </p:pic>
      <p:pic>
        <p:nvPicPr>
          <p:cNvPr id="14" name="Picture 13" descr="A picture containing screenshot, design, art&#10;&#10;Description automatically generated">
            <a:extLst>
              <a:ext uri="{FF2B5EF4-FFF2-40B4-BE49-F238E27FC236}">
                <a16:creationId xmlns:a16="http://schemas.microsoft.com/office/drawing/2014/main" id="{BD5C259C-FA53-487F-708C-D99C566AC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9130" y="6309512"/>
            <a:ext cx="4340194" cy="2441360"/>
          </a:xfrm>
          <a:prstGeom prst="rect">
            <a:avLst/>
          </a:prstGeom>
        </p:spPr>
      </p:pic>
      <p:pic>
        <p:nvPicPr>
          <p:cNvPr id="16" name="Picture 15" descr="A screenshot of a video game&#10;&#10;Description automatically generated with low confidence">
            <a:extLst>
              <a:ext uri="{FF2B5EF4-FFF2-40B4-BE49-F238E27FC236}">
                <a16:creationId xmlns:a16="http://schemas.microsoft.com/office/drawing/2014/main" id="{F6B62793-4DC9-6364-3396-4015D2A1A3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7079130" y="9136736"/>
            <a:ext cx="4340196" cy="2441360"/>
          </a:xfrm>
          <a:prstGeom prst="rect">
            <a:avLst/>
          </a:prstGeom>
        </p:spPr>
      </p:pic>
    </p:spTree>
    <p:extLst>
      <p:ext uri="{BB962C8B-B14F-4D97-AF65-F5344CB8AC3E}">
        <p14:creationId xmlns:p14="http://schemas.microsoft.com/office/powerpoint/2010/main" val="3466726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space, outer space, astronomical object, planet">
            <a:extLst>
              <a:ext uri="{FF2B5EF4-FFF2-40B4-BE49-F238E27FC236}">
                <a16:creationId xmlns:a16="http://schemas.microsoft.com/office/drawing/2014/main" id="{B96FCCCD-0286-27C2-9403-509020CE0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A6EAE5FC-2828-C0ED-9A69-451FB0789C68}"/>
              </a:ext>
            </a:extLst>
          </p:cNvPr>
          <p:cNvSpPr>
            <a:spLocks noGrp="1"/>
          </p:cNvSpPr>
          <p:nvPr>
            <p:ph idx="1"/>
          </p:nvPr>
        </p:nvSpPr>
        <p:spPr/>
        <p:txBody>
          <a:bodyPr vert="horz" lIns="91440" tIns="45720" rIns="91440" bIns="45720" rtlCol="0" anchor="t">
            <a:normAutofit/>
          </a:bodyPr>
          <a:lstStyle/>
          <a:p>
            <a:pPr>
              <a:buBlip>
                <a:blip r:embed="rId4"/>
              </a:buBlip>
            </a:pPr>
            <a:r>
              <a:rPr lang="en-US" sz="1800" dirty="0">
                <a:solidFill>
                  <a:srgbClr val="E2DEF7"/>
                </a:solidFill>
                <a:latin typeface="Venus Rising Rg" panose="04010606030B02020304" pitchFamily="82" charset="0"/>
                <a:cs typeface="Calibri"/>
              </a:rPr>
              <a:t>The Game</a:t>
            </a:r>
          </a:p>
          <a:p>
            <a:pPr>
              <a:buBlip>
                <a:blip r:embed="rId4"/>
              </a:buBlip>
            </a:pPr>
            <a:r>
              <a:rPr lang="en-US" sz="1800" dirty="0">
                <a:solidFill>
                  <a:srgbClr val="E2DEF7"/>
                </a:solidFill>
                <a:latin typeface="Venus Rising Rg" panose="04010606030B02020304" pitchFamily="82" charset="0"/>
                <a:cs typeface="Calibri"/>
              </a:rPr>
              <a:t>Meet The Team</a:t>
            </a:r>
          </a:p>
          <a:p>
            <a:pPr>
              <a:buBlip>
                <a:blip r:embed="rId4"/>
              </a:buBlip>
            </a:pPr>
            <a:r>
              <a:rPr lang="en-US" sz="1800" dirty="0">
                <a:solidFill>
                  <a:srgbClr val="E2DEF7"/>
                </a:solidFill>
                <a:latin typeface="Venus Rising Rg" panose="04010606030B02020304" pitchFamily="82" charset="0"/>
                <a:cs typeface="Calibri"/>
              </a:rPr>
              <a:t>Game Concepts</a:t>
            </a:r>
          </a:p>
          <a:p>
            <a:pPr>
              <a:buBlip>
                <a:blip r:embed="rId4"/>
              </a:buBlip>
            </a:pPr>
            <a:r>
              <a:rPr lang="en-US" sz="1800" dirty="0">
                <a:solidFill>
                  <a:srgbClr val="E2DEF7"/>
                </a:solidFill>
                <a:latin typeface="Venus Rising Rg" panose="04010606030B02020304" pitchFamily="82" charset="0"/>
                <a:cs typeface="Calibri"/>
              </a:rPr>
              <a:t>Concept Art</a:t>
            </a:r>
          </a:p>
          <a:p>
            <a:pPr>
              <a:buBlip>
                <a:blip r:embed="rId4"/>
              </a:buBlip>
            </a:pPr>
            <a:r>
              <a:rPr lang="en-US" sz="1800" dirty="0">
                <a:solidFill>
                  <a:srgbClr val="E2DEF7"/>
                </a:solidFill>
                <a:latin typeface="Venus Rising Rg" panose="04010606030B02020304" pitchFamily="82" charset="0"/>
                <a:cs typeface="Calibri"/>
              </a:rPr>
              <a:t>Sound Design</a:t>
            </a:r>
          </a:p>
          <a:p>
            <a:pPr>
              <a:buBlip>
                <a:blip r:embed="rId4"/>
              </a:buBlip>
            </a:pPr>
            <a:r>
              <a:rPr lang="en-US" sz="1800" dirty="0">
                <a:solidFill>
                  <a:srgbClr val="E2DEF7"/>
                </a:solidFill>
                <a:latin typeface="Venus Rising Rg" panose="04010606030B02020304" pitchFamily="82" charset="0"/>
                <a:cs typeface="Calibri"/>
              </a:rPr>
              <a:t>Physic &amp; Game Mechanics Implementation</a:t>
            </a:r>
          </a:p>
          <a:p>
            <a:pPr>
              <a:buBlip>
                <a:blip r:embed="rId4"/>
              </a:buBlip>
            </a:pPr>
            <a:r>
              <a:rPr lang="en-US" sz="1800" dirty="0">
                <a:solidFill>
                  <a:srgbClr val="E2DEF7"/>
                </a:solidFill>
                <a:latin typeface="Venus Rising Rg" panose="04010606030B02020304" pitchFamily="82" charset="0"/>
                <a:cs typeface="Calibri"/>
              </a:rPr>
              <a:t>Testing</a:t>
            </a:r>
          </a:p>
          <a:p>
            <a:pPr>
              <a:buBlip>
                <a:blip r:embed="rId4"/>
              </a:buBlip>
            </a:pPr>
            <a:r>
              <a:rPr lang="en-US" sz="1800" dirty="0">
                <a:solidFill>
                  <a:srgbClr val="E2DEF7"/>
                </a:solidFill>
                <a:latin typeface="Venus Rising Rg" panose="04010606030B02020304" pitchFamily="82" charset="0"/>
                <a:cs typeface="Calibri"/>
              </a:rPr>
              <a:t>Hours &amp; Tasks Planning</a:t>
            </a:r>
          </a:p>
          <a:p>
            <a:pPr>
              <a:buBlip>
                <a:blip r:embed="rId4"/>
              </a:buBlip>
            </a:pPr>
            <a:r>
              <a:rPr lang="en-US" sz="1800" dirty="0">
                <a:solidFill>
                  <a:srgbClr val="E2DEF7"/>
                </a:solidFill>
                <a:latin typeface="Venus Rising Rg" panose="04010606030B02020304" pitchFamily="82" charset="0"/>
                <a:cs typeface="Calibri"/>
              </a:rPr>
              <a:t>Reflection</a:t>
            </a:r>
          </a:p>
          <a:p>
            <a:pPr>
              <a:buBlip>
                <a:blip r:embed="rId4"/>
              </a:buBlip>
            </a:pPr>
            <a:endParaRPr lang="en-US" sz="1800" dirty="0">
              <a:latin typeface="Venus Rising Rg" panose="04010606030B02020304" pitchFamily="82" charset="0"/>
              <a:cs typeface="Calibri"/>
            </a:endParaRPr>
          </a:p>
          <a:p>
            <a:endParaRPr lang="en-US" sz="1800" dirty="0">
              <a:latin typeface="Venus Rising Rg" panose="04010606030B02020304" pitchFamily="82" charset="0"/>
              <a:cs typeface="Calibri"/>
            </a:endParaRPr>
          </a:p>
          <a:p>
            <a:endParaRPr lang="en-US" sz="1800" dirty="0">
              <a:latin typeface="Venus Rising Rg" panose="04010606030B02020304" pitchFamily="82" charset="0"/>
              <a:cs typeface="Calibri"/>
            </a:endParaRPr>
          </a:p>
        </p:txBody>
      </p:sp>
      <p:sp>
        <p:nvSpPr>
          <p:cNvPr id="2" name="Title 1">
            <a:extLst>
              <a:ext uri="{FF2B5EF4-FFF2-40B4-BE49-F238E27FC236}">
                <a16:creationId xmlns:a16="http://schemas.microsoft.com/office/drawing/2014/main" id="{AEF850BB-BFD6-E925-755A-741417074367}"/>
              </a:ext>
            </a:extLst>
          </p:cNvPr>
          <p:cNvSpPr>
            <a:spLocks noGrp="1"/>
          </p:cNvSpPr>
          <p:nvPr>
            <p:ph type="title"/>
          </p:nvPr>
        </p:nvSpPr>
        <p:spPr/>
        <p:txBody>
          <a:bodyPr/>
          <a:lstStyle/>
          <a:p>
            <a:r>
              <a:rPr lang="en-US" dirty="0">
                <a:solidFill>
                  <a:srgbClr val="E2DEF7"/>
                </a:solidFill>
                <a:latin typeface="Venus Rising Rg" panose="04010606030B02020304" pitchFamily="82" charset="0"/>
                <a:cs typeface="Calibri Light"/>
              </a:rPr>
              <a:t>Agenda</a:t>
            </a:r>
            <a:endParaRPr lang="en-US" dirty="0">
              <a:solidFill>
                <a:srgbClr val="E2DEF7"/>
              </a:solidFill>
              <a:latin typeface="Venus Rising Rg" panose="04010606030B02020304" pitchFamily="82" charset="0"/>
            </a:endParaRPr>
          </a:p>
        </p:txBody>
      </p:sp>
    </p:spTree>
    <p:extLst>
      <p:ext uri="{BB962C8B-B14F-4D97-AF65-F5344CB8AC3E}">
        <p14:creationId xmlns:p14="http://schemas.microsoft.com/office/powerpoint/2010/main" val="3403756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EF43-896B-C7F5-DF34-7E782F029080}"/>
              </a:ext>
            </a:extLst>
          </p:cNvPr>
          <p:cNvSpPr>
            <a:spLocks noGrp="1"/>
          </p:cNvSpPr>
          <p:nvPr>
            <p:ph type="title"/>
          </p:nvPr>
        </p:nvSpPr>
        <p:spPr/>
        <p:txBody>
          <a:bodyPr/>
          <a:lstStyle/>
          <a:p>
            <a:pPr algn="ctr"/>
            <a:r>
              <a:rPr lang="en-US" dirty="0">
                <a:solidFill>
                  <a:srgbClr val="E2DEF7"/>
                </a:solidFill>
                <a:latin typeface="Venus Rising Rg" panose="04010606030B02020304" pitchFamily="82" charset="0"/>
                <a:cs typeface="Calibri Light"/>
              </a:rPr>
              <a:t>Concept art (6)</a:t>
            </a:r>
          </a:p>
        </p:txBody>
      </p:sp>
      <p:sp>
        <p:nvSpPr>
          <p:cNvPr id="3" name="Content Placeholder 2">
            <a:extLst>
              <a:ext uri="{FF2B5EF4-FFF2-40B4-BE49-F238E27FC236}">
                <a16:creationId xmlns:a16="http://schemas.microsoft.com/office/drawing/2014/main" id="{AE2D4B6D-8270-F1C4-FD61-FAF64CE42A92}"/>
              </a:ext>
            </a:extLst>
          </p:cNvPr>
          <p:cNvSpPr>
            <a:spLocks noGrp="1"/>
          </p:cNvSpPr>
          <p:nvPr>
            <p:ph idx="1"/>
          </p:nvPr>
        </p:nvSpPr>
        <p:spPr/>
        <p:txBody>
          <a:bodyPr vert="horz" lIns="91440" tIns="45720" rIns="91440" bIns="45720" rtlCol="0" anchor="t">
            <a:normAutofit/>
          </a:bodyPr>
          <a:lstStyle/>
          <a:p>
            <a:r>
              <a:rPr lang="en-US" dirty="0">
                <a:solidFill>
                  <a:srgbClr val="E2DEF7"/>
                </a:solidFill>
                <a:latin typeface="Arial Nova" panose="020B0504020202020204" pitchFamily="34" charset="0"/>
                <a:cs typeface="Calibri"/>
              </a:rPr>
              <a:t>UI Sketches to final</a:t>
            </a:r>
            <a:endParaRPr lang="en-US" dirty="0">
              <a:solidFill>
                <a:srgbClr val="E2DEF7"/>
              </a:solidFill>
              <a:latin typeface="Arial Nova" panose="020B0504020202020204" pitchFamily="34" charset="0"/>
            </a:endParaRPr>
          </a:p>
        </p:txBody>
      </p:sp>
      <p:cxnSp>
        <p:nvCxnSpPr>
          <p:cNvPr id="7" name="Straight Arrow Connector 6">
            <a:extLst>
              <a:ext uri="{FF2B5EF4-FFF2-40B4-BE49-F238E27FC236}">
                <a16:creationId xmlns:a16="http://schemas.microsoft.com/office/drawing/2014/main" id="{722A86F8-9EFC-8030-93B3-08B0826F8E18}"/>
              </a:ext>
            </a:extLst>
          </p:cNvPr>
          <p:cNvCxnSpPr/>
          <p:nvPr/>
        </p:nvCxnSpPr>
        <p:spPr>
          <a:xfrm flipV="1">
            <a:off x="4988560" y="4455160"/>
            <a:ext cx="1463040" cy="10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descr="A picture containing text, screenshot, font, number&#10;&#10;Description automatically generated">
            <a:extLst>
              <a:ext uri="{FF2B5EF4-FFF2-40B4-BE49-F238E27FC236}">
                <a16:creationId xmlns:a16="http://schemas.microsoft.com/office/drawing/2014/main" id="{D95622BB-6BC2-50CF-975F-4A5B6BEFC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44" y="1693075"/>
            <a:ext cx="5504543" cy="4616437"/>
          </a:xfrm>
          <a:prstGeom prst="rect">
            <a:avLst/>
          </a:prstGeom>
        </p:spPr>
      </p:pic>
      <p:pic>
        <p:nvPicPr>
          <p:cNvPr id="10" name="Picture 9" descr="A picture containing text, screenshot, graphic design, cartoon">
            <a:extLst>
              <a:ext uri="{FF2B5EF4-FFF2-40B4-BE49-F238E27FC236}">
                <a16:creationId xmlns:a16="http://schemas.microsoft.com/office/drawing/2014/main" id="{38040E1F-8C58-0EA3-F793-10337AD41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586" y="2346067"/>
            <a:ext cx="3393282" cy="1896146"/>
          </a:xfrm>
          <a:prstGeom prst="rect">
            <a:avLst/>
          </a:prstGeom>
        </p:spPr>
      </p:pic>
      <p:pic>
        <p:nvPicPr>
          <p:cNvPr id="12" name="Picture 11" descr="A screenshot of a video game menu&#10;&#10;Description automatically generated with medium confidence">
            <a:extLst>
              <a:ext uri="{FF2B5EF4-FFF2-40B4-BE49-F238E27FC236}">
                <a16:creationId xmlns:a16="http://schemas.microsoft.com/office/drawing/2014/main" id="{DD4B595C-F3F0-F956-562C-930BDEF59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586" y="2346067"/>
            <a:ext cx="3393282" cy="1950216"/>
          </a:xfrm>
          <a:prstGeom prst="rect">
            <a:avLst/>
          </a:prstGeom>
        </p:spPr>
      </p:pic>
      <p:pic>
        <p:nvPicPr>
          <p:cNvPr id="14" name="Picture 13" descr="A picture containing screenshot, design, art&#10;&#10;Description automatically generated">
            <a:extLst>
              <a:ext uri="{FF2B5EF4-FFF2-40B4-BE49-F238E27FC236}">
                <a16:creationId xmlns:a16="http://schemas.microsoft.com/office/drawing/2014/main" id="{BD5C259C-FA53-487F-708C-D99C566AC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999" y="2513351"/>
            <a:ext cx="5290456" cy="2975883"/>
          </a:xfrm>
          <a:prstGeom prst="rect">
            <a:avLst/>
          </a:prstGeom>
        </p:spPr>
      </p:pic>
      <p:pic>
        <p:nvPicPr>
          <p:cNvPr id="16" name="Picture 15" descr="A screenshot of a video game&#10;&#10;Description automatically generated with low confidence">
            <a:extLst>
              <a:ext uri="{FF2B5EF4-FFF2-40B4-BE49-F238E27FC236}">
                <a16:creationId xmlns:a16="http://schemas.microsoft.com/office/drawing/2014/main" id="{F6B62793-4DC9-6364-3396-4015D2A1A3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7072080" y="6309512"/>
            <a:ext cx="4354294" cy="2449290"/>
          </a:xfrm>
          <a:prstGeom prst="rect">
            <a:avLst/>
          </a:prstGeom>
        </p:spPr>
      </p:pic>
    </p:spTree>
    <p:extLst>
      <p:ext uri="{BB962C8B-B14F-4D97-AF65-F5344CB8AC3E}">
        <p14:creationId xmlns:p14="http://schemas.microsoft.com/office/powerpoint/2010/main" val="1516320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EF43-896B-C7F5-DF34-7E782F029080}"/>
              </a:ext>
            </a:extLst>
          </p:cNvPr>
          <p:cNvSpPr>
            <a:spLocks noGrp="1"/>
          </p:cNvSpPr>
          <p:nvPr>
            <p:ph type="title"/>
          </p:nvPr>
        </p:nvSpPr>
        <p:spPr/>
        <p:txBody>
          <a:bodyPr/>
          <a:lstStyle/>
          <a:p>
            <a:pPr algn="ctr"/>
            <a:r>
              <a:rPr lang="en-US" dirty="0">
                <a:solidFill>
                  <a:srgbClr val="E2DEF7"/>
                </a:solidFill>
                <a:latin typeface="Venus Rising Rg" panose="04010606030B02020304" pitchFamily="82" charset="0"/>
                <a:cs typeface="Calibri Light"/>
              </a:rPr>
              <a:t>Concept art (6)</a:t>
            </a:r>
          </a:p>
        </p:txBody>
      </p:sp>
      <p:sp>
        <p:nvSpPr>
          <p:cNvPr id="3" name="Content Placeholder 2">
            <a:extLst>
              <a:ext uri="{FF2B5EF4-FFF2-40B4-BE49-F238E27FC236}">
                <a16:creationId xmlns:a16="http://schemas.microsoft.com/office/drawing/2014/main" id="{AE2D4B6D-8270-F1C4-FD61-FAF64CE42A92}"/>
              </a:ext>
            </a:extLst>
          </p:cNvPr>
          <p:cNvSpPr>
            <a:spLocks noGrp="1"/>
          </p:cNvSpPr>
          <p:nvPr>
            <p:ph idx="1"/>
          </p:nvPr>
        </p:nvSpPr>
        <p:spPr/>
        <p:txBody>
          <a:bodyPr vert="horz" lIns="91440" tIns="45720" rIns="91440" bIns="45720" rtlCol="0" anchor="t">
            <a:normAutofit/>
          </a:bodyPr>
          <a:lstStyle/>
          <a:p>
            <a:r>
              <a:rPr lang="en-US" dirty="0">
                <a:solidFill>
                  <a:srgbClr val="E2DEF7"/>
                </a:solidFill>
                <a:latin typeface="Arial Nova" panose="020B0504020202020204" pitchFamily="34" charset="0"/>
                <a:cs typeface="Calibri"/>
              </a:rPr>
              <a:t>UI Sketches to final</a:t>
            </a:r>
            <a:endParaRPr lang="en-US" dirty="0">
              <a:solidFill>
                <a:srgbClr val="E2DEF7"/>
              </a:solidFill>
              <a:latin typeface="Arial Nova" panose="020B0504020202020204" pitchFamily="34" charset="0"/>
            </a:endParaRPr>
          </a:p>
        </p:txBody>
      </p:sp>
      <p:cxnSp>
        <p:nvCxnSpPr>
          <p:cNvPr id="7" name="Straight Arrow Connector 6">
            <a:extLst>
              <a:ext uri="{FF2B5EF4-FFF2-40B4-BE49-F238E27FC236}">
                <a16:creationId xmlns:a16="http://schemas.microsoft.com/office/drawing/2014/main" id="{722A86F8-9EFC-8030-93B3-08B0826F8E18}"/>
              </a:ext>
            </a:extLst>
          </p:cNvPr>
          <p:cNvCxnSpPr/>
          <p:nvPr/>
        </p:nvCxnSpPr>
        <p:spPr>
          <a:xfrm flipV="1">
            <a:off x="4988560" y="4455160"/>
            <a:ext cx="1463040" cy="10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descr="A picture containing text, screenshot, font, number&#10;&#10;Description automatically generated">
            <a:extLst>
              <a:ext uri="{FF2B5EF4-FFF2-40B4-BE49-F238E27FC236}">
                <a16:creationId xmlns:a16="http://schemas.microsoft.com/office/drawing/2014/main" id="{D95622BB-6BC2-50CF-975F-4A5B6BEFC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44" y="1693075"/>
            <a:ext cx="5504543" cy="4616437"/>
          </a:xfrm>
          <a:prstGeom prst="rect">
            <a:avLst/>
          </a:prstGeom>
        </p:spPr>
      </p:pic>
      <p:pic>
        <p:nvPicPr>
          <p:cNvPr id="10" name="Picture 9" descr="A picture containing text, screenshot, graphic design, cartoon">
            <a:extLst>
              <a:ext uri="{FF2B5EF4-FFF2-40B4-BE49-F238E27FC236}">
                <a16:creationId xmlns:a16="http://schemas.microsoft.com/office/drawing/2014/main" id="{38040E1F-8C58-0EA3-F793-10337AD41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585" y="2653479"/>
            <a:ext cx="3393282" cy="1896146"/>
          </a:xfrm>
          <a:prstGeom prst="rect">
            <a:avLst/>
          </a:prstGeom>
        </p:spPr>
      </p:pic>
      <p:pic>
        <p:nvPicPr>
          <p:cNvPr id="12" name="Picture 11" descr="A screenshot of a video game menu&#10;&#10;Description automatically generated with medium confidence">
            <a:extLst>
              <a:ext uri="{FF2B5EF4-FFF2-40B4-BE49-F238E27FC236}">
                <a16:creationId xmlns:a16="http://schemas.microsoft.com/office/drawing/2014/main" id="{DD4B595C-F3F0-F956-562C-930BDEF59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585" y="2607290"/>
            <a:ext cx="3393282" cy="1950216"/>
          </a:xfrm>
          <a:prstGeom prst="rect">
            <a:avLst/>
          </a:prstGeom>
        </p:spPr>
      </p:pic>
      <p:pic>
        <p:nvPicPr>
          <p:cNvPr id="14" name="Picture 13" descr="A picture containing screenshot, design, art&#10;&#10;Description automatically generated">
            <a:extLst>
              <a:ext uri="{FF2B5EF4-FFF2-40B4-BE49-F238E27FC236}">
                <a16:creationId xmlns:a16="http://schemas.microsoft.com/office/drawing/2014/main" id="{BD5C259C-FA53-487F-708C-D99C566AC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583" y="2607290"/>
            <a:ext cx="3393284" cy="1908724"/>
          </a:xfrm>
          <a:prstGeom prst="rect">
            <a:avLst/>
          </a:prstGeom>
        </p:spPr>
      </p:pic>
      <p:pic>
        <p:nvPicPr>
          <p:cNvPr id="16" name="Picture 15" descr="A screenshot of a video game&#10;&#10;Description automatically generated with low confidence">
            <a:extLst>
              <a:ext uri="{FF2B5EF4-FFF2-40B4-BE49-F238E27FC236}">
                <a16:creationId xmlns:a16="http://schemas.microsoft.com/office/drawing/2014/main" id="{F6B62793-4DC9-6364-3396-4015D2A1A3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6603995" y="2406736"/>
            <a:ext cx="5290459" cy="2975883"/>
          </a:xfrm>
          <a:prstGeom prst="rect">
            <a:avLst/>
          </a:prstGeom>
        </p:spPr>
      </p:pic>
    </p:spTree>
    <p:extLst>
      <p:ext uri="{BB962C8B-B14F-4D97-AF65-F5344CB8AC3E}">
        <p14:creationId xmlns:p14="http://schemas.microsoft.com/office/powerpoint/2010/main" val="371693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urple circle with black background&#10;&#10;Description automatically generated with low confidence">
            <a:extLst>
              <a:ext uri="{FF2B5EF4-FFF2-40B4-BE49-F238E27FC236}">
                <a16:creationId xmlns:a16="http://schemas.microsoft.com/office/drawing/2014/main" id="{41D89C53-2BAD-E064-F68E-E441760D75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3621" y="5607882"/>
            <a:ext cx="2425397" cy="901587"/>
          </a:xfrm>
          <a:prstGeom prst="rect">
            <a:avLst/>
          </a:prstGeom>
        </p:spPr>
      </p:pic>
      <p:sp>
        <p:nvSpPr>
          <p:cNvPr id="5" name="TextBox 4">
            <a:extLst>
              <a:ext uri="{FF2B5EF4-FFF2-40B4-BE49-F238E27FC236}">
                <a16:creationId xmlns:a16="http://schemas.microsoft.com/office/drawing/2014/main" id="{EF822C43-CCC6-0798-D9C2-E1AF5441E054}"/>
              </a:ext>
            </a:extLst>
          </p:cNvPr>
          <p:cNvSpPr txBox="1"/>
          <p:nvPr/>
        </p:nvSpPr>
        <p:spPr>
          <a:xfrm>
            <a:off x="1347469" y="4366641"/>
            <a:ext cx="1917700"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E2DEF7"/>
                </a:solidFill>
                <a:latin typeface="Arial Nova" panose="020B0504020202020204" pitchFamily="34" charset="0"/>
                <a:cs typeface="Calibri"/>
              </a:rPr>
              <a:t>Portal gun shoot</a:t>
            </a:r>
          </a:p>
        </p:txBody>
      </p:sp>
      <p:sp>
        <p:nvSpPr>
          <p:cNvPr id="7" name="TextBox 6">
            <a:extLst>
              <a:ext uri="{FF2B5EF4-FFF2-40B4-BE49-F238E27FC236}">
                <a16:creationId xmlns:a16="http://schemas.microsoft.com/office/drawing/2014/main" id="{B3D6CF58-97CB-501D-6375-F975AADD8472}"/>
              </a:ext>
            </a:extLst>
          </p:cNvPr>
          <p:cNvSpPr txBox="1"/>
          <p:nvPr/>
        </p:nvSpPr>
        <p:spPr>
          <a:xfrm>
            <a:off x="8966860" y="4366641"/>
            <a:ext cx="1917700"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E2DEF7"/>
                </a:solidFill>
                <a:latin typeface="Arial Nova" panose="020B0504020202020204" pitchFamily="34" charset="0"/>
                <a:cs typeface="Calibri"/>
              </a:rPr>
              <a:t>Battery pick up</a:t>
            </a:r>
            <a:endParaRPr lang="en-US" dirty="0">
              <a:solidFill>
                <a:srgbClr val="E2DEF7"/>
              </a:solidFill>
              <a:latin typeface="Arial Nova" panose="020B0504020202020204" pitchFamily="34" charset="0"/>
            </a:endParaRPr>
          </a:p>
        </p:txBody>
      </p:sp>
      <p:sp>
        <p:nvSpPr>
          <p:cNvPr id="9" name="TextBox 8">
            <a:extLst>
              <a:ext uri="{FF2B5EF4-FFF2-40B4-BE49-F238E27FC236}">
                <a16:creationId xmlns:a16="http://schemas.microsoft.com/office/drawing/2014/main" id="{222100B6-8CB5-E947-8AF4-3ED554159F39}"/>
              </a:ext>
            </a:extLst>
          </p:cNvPr>
          <p:cNvSpPr txBox="1"/>
          <p:nvPr/>
        </p:nvSpPr>
        <p:spPr>
          <a:xfrm>
            <a:off x="5113218" y="4401873"/>
            <a:ext cx="20513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E2DEF7"/>
                </a:solidFill>
                <a:latin typeface="Arial Nova" panose="020B0504020202020204" pitchFamily="34" charset="0"/>
                <a:cs typeface="Calibri"/>
              </a:rPr>
              <a:t>Title screen music</a:t>
            </a:r>
            <a:endParaRPr lang="en-US" dirty="0">
              <a:solidFill>
                <a:srgbClr val="E2DEF7"/>
              </a:solidFill>
              <a:latin typeface="Arial Nova" panose="020B0504020202020204" pitchFamily="34" charset="0"/>
            </a:endParaRPr>
          </a:p>
        </p:txBody>
      </p:sp>
      <p:pic>
        <p:nvPicPr>
          <p:cNvPr id="11" name="Picture 10" descr="A picture containing space, outer space, astronomical object, planet">
            <a:extLst>
              <a:ext uri="{FF2B5EF4-FFF2-40B4-BE49-F238E27FC236}">
                <a16:creationId xmlns:a16="http://schemas.microsoft.com/office/drawing/2014/main" id="{44ADFE3C-3E6B-C463-7398-6FDCC0F1B8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9888" y="1"/>
            <a:ext cx="5722112" cy="3218688"/>
          </a:xfrm>
          <a:prstGeom prst="rect">
            <a:avLst/>
          </a:prstGeom>
        </p:spPr>
      </p:pic>
      <p:sp>
        <p:nvSpPr>
          <p:cNvPr id="2" name="Title 1">
            <a:extLst>
              <a:ext uri="{FF2B5EF4-FFF2-40B4-BE49-F238E27FC236}">
                <a16:creationId xmlns:a16="http://schemas.microsoft.com/office/drawing/2014/main" id="{27B3C686-40C3-E559-0A87-F4D3F3A1BD35}"/>
              </a:ext>
            </a:extLst>
          </p:cNvPr>
          <p:cNvSpPr>
            <a:spLocks noGrp="1"/>
          </p:cNvSpPr>
          <p:nvPr>
            <p:ph type="title"/>
          </p:nvPr>
        </p:nvSpPr>
        <p:spPr/>
        <p:txBody>
          <a:bodyPr/>
          <a:lstStyle/>
          <a:p>
            <a:pPr algn="ctr"/>
            <a:r>
              <a:rPr lang="en-US" dirty="0">
                <a:solidFill>
                  <a:srgbClr val="E2DEF7"/>
                </a:solidFill>
                <a:latin typeface="Venus Rising Rg" panose="04010606030B02020304" pitchFamily="82" charset="0"/>
                <a:cs typeface="Calibri Light"/>
              </a:rPr>
              <a:t>Sound Design</a:t>
            </a:r>
          </a:p>
        </p:txBody>
      </p:sp>
      <p:sp>
        <p:nvSpPr>
          <p:cNvPr id="3" name="Content Placeholder 2">
            <a:extLst>
              <a:ext uri="{FF2B5EF4-FFF2-40B4-BE49-F238E27FC236}">
                <a16:creationId xmlns:a16="http://schemas.microsoft.com/office/drawing/2014/main" id="{F960A600-090B-19C0-C7C7-332EFB67CC2D}"/>
              </a:ext>
            </a:extLst>
          </p:cNvPr>
          <p:cNvSpPr>
            <a:spLocks noGrp="1"/>
          </p:cNvSpPr>
          <p:nvPr>
            <p:ph idx="1"/>
          </p:nvPr>
        </p:nvSpPr>
        <p:spPr>
          <a:xfrm>
            <a:off x="838200" y="1825625"/>
            <a:ext cx="10515600" cy="1917587"/>
          </a:xfrm>
        </p:spPr>
        <p:txBody>
          <a:bodyPr vert="horz" lIns="91440" tIns="45720" rIns="91440" bIns="45720" rtlCol="0" anchor="t">
            <a:normAutofit/>
          </a:bodyPr>
          <a:lstStyle/>
          <a:p>
            <a:pPr algn="ctr"/>
            <a:r>
              <a:rPr lang="en-US" sz="1800" dirty="0">
                <a:solidFill>
                  <a:srgbClr val="E2DEF7"/>
                </a:solidFill>
                <a:latin typeface="Arial Nova" panose="020B0504020202020204" pitchFamily="34" charset="0"/>
                <a:cs typeface="Calibri"/>
              </a:rPr>
              <a:t>Sound effects &amp; Music</a:t>
            </a:r>
          </a:p>
        </p:txBody>
      </p:sp>
      <p:pic>
        <p:nvPicPr>
          <p:cNvPr id="6" name="Collectible_Pickup">
            <a:hlinkClick r:id="" action="ppaction://media"/>
            <a:extLst>
              <a:ext uri="{FF2B5EF4-FFF2-40B4-BE49-F238E27FC236}">
                <a16:creationId xmlns:a16="http://schemas.microsoft.com/office/drawing/2014/main" id="{F7F25937-339F-3143-D8B6-6872999F465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560585" y="3372571"/>
            <a:ext cx="730250" cy="730250"/>
          </a:xfrm>
          <a:prstGeom prst="rect">
            <a:avLst/>
          </a:prstGeom>
        </p:spPr>
      </p:pic>
      <p:pic>
        <p:nvPicPr>
          <p:cNvPr id="4" name="Portal_Gun_Shot1">
            <a:hlinkClick r:id="" action="ppaction://media"/>
            <a:extLst>
              <a:ext uri="{FF2B5EF4-FFF2-40B4-BE49-F238E27FC236}">
                <a16:creationId xmlns:a16="http://schemas.microsoft.com/office/drawing/2014/main" id="{E4196EED-3F2D-9B1A-94B9-66BDB0C1DD54}"/>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941195" y="3372571"/>
            <a:ext cx="730250" cy="730250"/>
          </a:xfrm>
          <a:prstGeom prst="rect">
            <a:avLst/>
          </a:prstGeom>
        </p:spPr>
      </p:pic>
      <p:pic>
        <p:nvPicPr>
          <p:cNvPr id="8" name="Title_Theme">
            <a:hlinkClick r:id="" action="ppaction://media"/>
            <a:extLst>
              <a:ext uri="{FF2B5EF4-FFF2-40B4-BE49-F238E27FC236}">
                <a16:creationId xmlns:a16="http://schemas.microsoft.com/office/drawing/2014/main" id="{4FCD377C-F524-224B-4E04-76CB53A16FD2}"/>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5788713" y="3406872"/>
            <a:ext cx="730250" cy="730250"/>
          </a:xfrm>
          <a:prstGeom prst="rect">
            <a:avLst/>
          </a:prstGeom>
        </p:spPr>
      </p:pic>
      <p:pic>
        <p:nvPicPr>
          <p:cNvPr id="13" name="Picture 12" descr="A picture containing lamp, light&#10;&#10;Description automatically generated">
            <a:extLst>
              <a:ext uri="{FF2B5EF4-FFF2-40B4-BE49-F238E27FC236}">
                <a16:creationId xmlns:a16="http://schemas.microsoft.com/office/drawing/2014/main" id="{8BD782E5-F0D2-1CB8-7EC4-6DFB967B42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476348">
            <a:off x="9714821" y="4875617"/>
            <a:ext cx="856643" cy="1690742"/>
          </a:xfrm>
          <a:prstGeom prst="rect">
            <a:avLst/>
          </a:prstGeom>
        </p:spPr>
      </p:pic>
      <p:pic>
        <p:nvPicPr>
          <p:cNvPr id="17" name="Picture 16" descr="A picture containing text, screenshot, graphic design, cartoon&#10;&#10;Description automatically generated">
            <a:extLst>
              <a:ext uri="{FF2B5EF4-FFF2-40B4-BE49-F238E27FC236}">
                <a16:creationId xmlns:a16="http://schemas.microsoft.com/office/drawing/2014/main" id="{755BFE5F-364F-FF6E-AD6A-14C3D47CE1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7509" y="5071881"/>
            <a:ext cx="2572658" cy="1437588"/>
          </a:xfrm>
          <a:prstGeom prst="rect">
            <a:avLst/>
          </a:prstGeom>
        </p:spPr>
      </p:pic>
    </p:spTree>
    <p:extLst>
      <p:ext uri="{BB962C8B-B14F-4D97-AF65-F5344CB8AC3E}">
        <p14:creationId xmlns:p14="http://schemas.microsoft.com/office/powerpoint/2010/main" val="2700189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6"/>
                                        </p:tgtEl>
                                      </p:cBhvr>
                                    </p:cmd>
                                  </p:childTnLst>
                                </p:cTn>
                              </p:par>
                            </p:childTnLst>
                          </p:cTn>
                        </p:par>
                      </p:childTnLst>
                    </p:cTn>
                  </p:par>
                </p:childTnLst>
              </p:cTn>
              <p:nextCondLst>
                <p:cond evt="onClick" delay="0">
                  <p:tgtEl>
                    <p:spTgt spid="6"/>
                  </p:tgtEl>
                </p:cond>
              </p:nextCondLst>
            </p:seq>
            <p:audio>
              <p:cMediaNode>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8"/>
                                        </p:tgtEl>
                                      </p:cBhvr>
                                    </p:cmd>
                                  </p:childTnLst>
                                </p:cTn>
                              </p:par>
                            </p:childTnLst>
                          </p:cTn>
                        </p:par>
                      </p:childTnLst>
                    </p:cTn>
                  </p:par>
                </p:childTnLst>
              </p:cTn>
              <p:nextCondLst>
                <p:cond evt="onClick" delay="0">
                  <p:tgtEl>
                    <p:spTgt spid="8"/>
                  </p:tgtEl>
                </p:cond>
              </p:nextCondLst>
            </p:seq>
            <p:audio>
              <p:cMediaNode>
                <p:cTn id="19"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01FA-8C8C-1325-8AE6-6468FC3A159F}"/>
              </a:ext>
            </a:extLst>
          </p:cNvPr>
          <p:cNvSpPr>
            <a:spLocks noGrp="1"/>
          </p:cNvSpPr>
          <p:nvPr>
            <p:ph type="title"/>
          </p:nvPr>
        </p:nvSpPr>
        <p:spPr/>
        <p:txBody>
          <a:bodyPr>
            <a:normAutofit fontScale="90000"/>
          </a:bodyPr>
          <a:lstStyle/>
          <a:p>
            <a:pPr algn="ctr"/>
            <a:r>
              <a:rPr lang="en-US" dirty="0">
                <a:solidFill>
                  <a:srgbClr val="E2DEF7"/>
                </a:solidFill>
                <a:latin typeface="Venus Rising Rg" panose="04010606030B02020304" pitchFamily="82" charset="0"/>
                <a:cs typeface="Calibri Light"/>
              </a:rPr>
              <a:t>Physics &amp; Implementing game mechanics</a:t>
            </a:r>
          </a:p>
        </p:txBody>
      </p:sp>
      <p:sp>
        <p:nvSpPr>
          <p:cNvPr id="3" name="Content Placeholder 2">
            <a:extLst>
              <a:ext uri="{FF2B5EF4-FFF2-40B4-BE49-F238E27FC236}">
                <a16:creationId xmlns:a16="http://schemas.microsoft.com/office/drawing/2014/main" id="{83B6C2C3-B8B8-6D3C-60DC-91E03DFE840F}"/>
              </a:ext>
            </a:extLst>
          </p:cNvPr>
          <p:cNvSpPr>
            <a:spLocks noGrp="1"/>
          </p:cNvSpPr>
          <p:nvPr>
            <p:ph idx="1"/>
          </p:nvPr>
        </p:nvSpPr>
        <p:spPr/>
        <p:txBody>
          <a:bodyPr vert="horz" lIns="91440" tIns="45720" rIns="91440" bIns="45720" rtlCol="0" anchor="t">
            <a:normAutofit lnSpcReduction="10000"/>
          </a:bodyPr>
          <a:lstStyle/>
          <a:p>
            <a:pPr>
              <a:lnSpc>
                <a:spcPct val="107000"/>
              </a:lnSpc>
              <a:spcAft>
                <a:spcPts val="800"/>
              </a:spcAft>
              <a:buBlip>
                <a:blip r:embed="rId3"/>
              </a:buBlip>
            </a:pPr>
            <a:r>
              <a:rPr lang="en-US"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rPr>
              <a:t>A player can jump and move (WASD), and shoot portals by using right and left click mouse.</a:t>
            </a:r>
            <a:endParaRPr lang="en-NL"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endParaRPr>
          </a:p>
          <a:p>
            <a:pPr>
              <a:lnSpc>
                <a:spcPct val="107000"/>
              </a:lnSpc>
              <a:spcAft>
                <a:spcPts val="800"/>
              </a:spcAft>
              <a:buBlip>
                <a:blip r:embed="rId3"/>
              </a:buBlip>
            </a:pPr>
            <a:r>
              <a:rPr lang="en-US"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rPr>
              <a:t>The game goal is to get out of the broken spaceship by using portals and collecting batteries. </a:t>
            </a:r>
            <a:endParaRPr lang="en-NL"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endParaRPr>
          </a:p>
          <a:p>
            <a:pPr>
              <a:lnSpc>
                <a:spcPct val="107000"/>
              </a:lnSpc>
              <a:spcAft>
                <a:spcPts val="800"/>
              </a:spcAft>
              <a:buBlip>
                <a:blip r:embed="rId3"/>
              </a:buBlip>
            </a:pPr>
            <a:r>
              <a:rPr lang="en-US"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rPr>
              <a:t>Portal mechanics. A player has two portals. They are connected to each other. Everything that goes to the first portal, like the main character or a laser, comes out from the second portal immediately. </a:t>
            </a:r>
            <a:endParaRPr lang="en-NL"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endParaRPr>
          </a:p>
          <a:p>
            <a:pPr>
              <a:lnSpc>
                <a:spcPct val="107000"/>
              </a:lnSpc>
              <a:spcAft>
                <a:spcPts val="800"/>
              </a:spcAft>
              <a:buBlip>
                <a:blip r:embed="rId3"/>
              </a:buBlip>
            </a:pPr>
            <a:r>
              <a:rPr lang="en-US"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rPr>
              <a:t>Can be opened only one type of each portal at the same time. </a:t>
            </a:r>
          </a:p>
          <a:p>
            <a:pPr>
              <a:lnSpc>
                <a:spcPct val="107000"/>
              </a:lnSpc>
              <a:spcAft>
                <a:spcPts val="800"/>
              </a:spcAft>
              <a:buBlip>
                <a:blip r:embed="rId3"/>
              </a:buBlip>
            </a:pPr>
            <a:r>
              <a:rPr lang="en-US"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rPr>
              <a:t>A player can walk on lasers.</a:t>
            </a:r>
            <a:endParaRPr lang="en-NL"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endParaRPr>
          </a:p>
          <a:p>
            <a:pPr>
              <a:lnSpc>
                <a:spcPct val="107000"/>
              </a:lnSpc>
              <a:spcAft>
                <a:spcPts val="800"/>
              </a:spcAft>
              <a:buBlip>
                <a:blip r:embed="rId3"/>
              </a:buBlip>
            </a:pPr>
            <a:r>
              <a:rPr lang="en-US"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rPr>
              <a:t>A laser can open a door by powering a button.</a:t>
            </a:r>
            <a:endParaRPr lang="en-NL"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endParaRPr>
          </a:p>
          <a:p>
            <a:pPr>
              <a:lnSpc>
                <a:spcPct val="107000"/>
              </a:lnSpc>
              <a:spcAft>
                <a:spcPts val="800"/>
              </a:spcAft>
              <a:buBlip>
                <a:blip r:embed="rId3"/>
              </a:buBlip>
            </a:pPr>
            <a:r>
              <a:rPr lang="en-US"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rPr>
              <a:t>There are the spawn points. </a:t>
            </a:r>
            <a:r>
              <a:rPr lang="en-US" sz="1800" dirty="0">
                <a:solidFill>
                  <a:srgbClr val="E2DEF7"/>
                </a:solidFill>
                <a:latin typeface="Arial Nova" panose="020B0504020202020204" pitchFamily="34" charset="0"/>
                <a:ea typeface="Calibri" panose="020F0502020204030204" pitchFamily="34" charset="0"/>
                <a:cs typeface="Times New Roman" panose="02020603050405020304" pitchFamily="18" charset="0"/>
              </a:rPr>
              <a:t>T</a:t>
            </a:r>
            <a:r>
              <a:rPr lang="en-US"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rPr>
              <a:t>o restart a level, press “F”.</a:t>
            </a:r>
            <a:endParaRPr lang="en-NL"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endParaRPr>
          </a:p>
          <a:p>
            <a:pPr>
              <a:lnSpc>
                <a:spcPct val="107000"/>
              </a:lnSpc>
              <a:spcAft>
                <a:spcPts val="800"/>
              </a:spcAft>
              <a:buBlip>
                <a:blip r:embed="rId3"/>
              </a:buBlip>
            </a:pPr>
            <a:r>
              <a:rPr lang="en-US"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rPr>
              <a:t>To reset all portals, press “R”.</a:t>
            </a:r>
            <a:endParaRPr lang="en-NL" sz="1800" dirty="0">
              <a:solidFill>
                <a:srgbClr val="E2DEF7"/>
              </a:solidFill>
              <a:effectLst/>
              <a:latin typeface="Arial Nova" panose="020B0504020202020204" pitchFamily="34" charset="0"/>
              <a:ea typeface="Calibri" panose="020F0502020204030204" pitchFamily="34" charset="0"/>
              <a:cs typeface="Times New Roman" panose="02020603050405020304" pitchFamily="18" charset="0"/>
            </a:endParaRPr>
          </a:p>
          <a:p>
            <a:pPr>
              <a:buBlip>
                <a:blip r:embed="rId3"/>
              </a:buBlip>
            </a:pPr>
            <a:endParaRPr lang="en-US" dirty="0">
              <a:solidFill>
                <a:srgbClr val="E2DEF7"/>
              </a:solidFill>
              <a:latin typeface="Arial Nova" panose="020B0504020202020204" pitchFamily="34" charset="0"/>
              <a:cs typeface="Calibri"/>
            </a:endParaRPr>
          </a:p>
        </p:txBody>
      </p:sp>
    </p:spTree>
    <p:extLst>
      <p:ext uri="{BB962C8B-B14F-4D97-AF65-F5344CB8AC3E}">
        <p14:creationId xmlns:p14="http://schemas.microsoft.com/office/powerpoint/2010/main" val="2198272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D59D-676E-5FDF-3D77-4E0F6CA9D82F}"/>
              </a:ext>
            </a:extLst>
          </p:cNvPr>
          <p:cNvSpPr>
            <a:spLocks noGrp="1"/>
          </p:cNvSpPr>
          <p:nvPr>
            <p:ph type="title"/>
          </p:nvPr>
        </p:nvSpPr>
        <p:spPr/>
        <p:txBody>
          <a:bodyPr/>
          <a:lstStyle/>
          <a:p>
            <a:pPr algn="ctr"/>
            <a:r>
              <a:rPr lang="en-US" dirty="0">
                <a:solidFill>
                  <a:srgbClr val="E2DEF7"/>
                </a:solidFill>
                <a:latin typeface="Venus Rising Rg" panose="04010606030B02020304" pitchFamily="82" charset="0"/>
                <a:cs typeface="Calibri Light"/>
              </a:rPr>
              <a:t>Testing Feedback</a:t>
            </a:r>
          </a:p>
        </p:txBody>
      </p:sp>
      <p:sp>
        <p:nvSpPr>
          <p:cNvPr id="3" name="Content Placeholder 2">
            <a:extLst>
              <a:ext uri="{FF2B5EF4-FFF2-40B4-BE49-F238E27FC236}">
                <a16:creationId xmlns:a16="http://schemas.microsoft.com/office/drawing/2014/main" id="{46391D4D-7D0D-DDF0-939F-8D3119AD3224}"/>
              </a:ext>
            </a:extLst>
          </p:cNvPr>
          <p:cNvSpPr>
            <a:spLocks noGrp="1"/>
          </p:cNvSpPr>
          <p:nvPr>
            <p:ph idx="1"/>
          </p:nvPr>
        </p:nvSpPr>
        <p:spPr/>
        <p:txBody>
          <a:bodyPr vert="horz" lIns="91440" tIns="45720" rIns="91440" bIns="45720" rtlCol="0" anchor="t">
            <a:normAutofit fontScale="92500" lnSpcReduction="20000"/>
          </a:bodyPr>
          <a:lstStyle/>
          <a:p>
            <a:pPr>
              <a:buBlip>
                <a:blip r:embed="rId2"/>
              </a:buBlip>
            </a:pPr>
            <a:r>
              <a:rPr lang="en-US" sz="1800" dirty="0">
                <a:solidFill>
                  <a:srgbClr val="E2DEF7"/>
                </a:solidFill>
                <a:latin typeface="Arial Nova" panose="020B0504020202020204" pitchFamily="34" charset="0"/>
                <a:cs typeface="Calibri"/>
              </a:rPr>
              <a:t>Ball/box removed.</a:t>
            </a:r>
          </a:p>
          <a:p>
            <a:pPr>
              <a:buBlip>
                <a:blip r:embed="rId2"/>
              </a:buBlip>
            </a:pPr>
            <a:r>
              <a:rPr lang="en-US" sz="1800" dirty="0">
                <a:solidFill>
                  <a:srgbClr val="E2DEF7"/>
                </a:solidFill>
                <a:latin typeface="Arial Nova" panose="020B0504020202020204" pitchFamily="34" charset="0"/>
                <a:cs typeface="Calibri"/>
              </a:rPr>
              <a:t>Story changed.</a:t>
            </a:r>
          </a:p>
          <a:p>
            <a:pPr>
              <a:buBlip>
                <a:blip r:embed="rId2"/>
              </a:buBlip>
            </a:pPr>
            <a:r>
              <a:rPr lang="en-US" sz="1800" dirty="0">
                <a:solidFill>
                  <a:srgbClr val="E2DEF7"/>
                </a:solidFill>
                <a:latin typeface="Arial Nova" panose="020B0504020202020204" pitchFamily="34" charset="0"/>
                <a:cs typeface="Calibri"/>
              </a:rPr>
              <a:t>Score system needed.</a:t>
            </a:r>
          </a:p>
          <a:p>
            <a:pPr>
              <a:buBlip>
                <a:blip r:embed="rId2"/>
              </a:buBlip>
            </a:pPr>
            <a:r>
              <a:rPr lang="en-US" sz="1800" dirty="0">
                <a:solidFill>
                  <a:srgbClr val="E2DEF7"/>
                </a:solidFill>
                <a:latin typeface="Arial Nova" panose="020B0504020202020204" pitchFamily="34" charset="0"/>
                <a:cs typeface="Calibri"/>
              </a:rPr>
              <a:t>To change the </a:t>
            </a:r>
            <a:r>
              <a:rPr lang="en-US" sz="1800" dirty="0" err="1">
                <a:solidFill>
                  <a:srgbClr val="E2DEF7"/>
                </a:solidFill>
                <a:latin typeface="Arial Nova" panose="020B0504020202020204" pitchFamily="34" charset="0"/>
                <a:cs typeface="Calibri"/>
              </a:rPr>
              <a:t>colour</a:t>
            </a:r>
            <a:r>
              <a:rPr lang="en-US" sz="1800" dirty="0">
                <a:solidFill>
                  <a:srgbClr val="E2DEF7"/>
                </a:solidFill>
                <a:latin typeface="Arial Nova" panose="020B0504020202020204" pitchFamily="34" charset="0"/>
                <a:cs typeface="Calibri"/>
              </a:rPr>
              <a:t> of the laser from red to blue.</a:t>
            </a:r>
          </a:p>
          <a:p>
            <a:pPr>
              <a:buBlip>
                <a:blip r:embed="rId2"/>
              </a:buBlip>
            </a:pPr>
            <a:r>
              <a:rPr lang="en-US" sz="1800" dirty="0">
                <a:solidFill>
                  <a:srgbClr val="E2DEF7"/>
                </a:solidFill>
                <a:latin typeface="Arial Nova" panose="020B0504020202020204" pitchFamily="34" charset="0"/>
                <a:cs typeface="Calibri"/>
              </a:rPr>
              <a:t>Remove portals by pressing “R”.</a:t>
            </a:r>
          </a:p>
          <a:p>
            <a:pPr>
              <a:buBlip>
                <a:blip r:embed="rId2"/>
              </a:buBlip>
            </a:pPr>
            <a:r>
              <a:rPr lang="en-US" sz="1800" dirty="0">
                <a:solidFill>
                  <a:srgbClr val="E2DEF7"/>
                </a:solidFill>
                <a:latin typeface="Arial Nova" panose="020B0504020202020204" pitchFamily="34" charset="0"/>
                <a:cs typeface="Calibri"/>
              </a:rPr>
              <a:t>To build edges everywhere, where it is possible to put portals.</a:t>
            </a:r>
          </a:p>
          <a:p>
            <a:pPr>
              <a:buBlip>
                <a:blip r:embed="rId2"/>
              </a:buBlip>
            </a:pPr>
            <a:r>
              <a:rPr lang="en-US" sz="1800" dirty="0">
                <a:solidFill>
                  <a:srgbClr val="E2DEF7"/>
                </a:solidFill>
                <a:latin typeface="Arial Nova" panose="020B0504020202020204" pitchFamily="34" charset="0"/>
                <a:cs typeface="Calibri"/>
              </a:rPr>
              <a:t>Make a sprite for respawn and a mechanic for that.</a:t>
            </a:r>
          </a:p>
          <a:p>
            <a:pPr>
              <a:buBlip>
                <a:blip r:embed="rId2"/>
              </a:buBlip>
            </a:pPr>
            <a:r>
              <a:rPr lang="en-US" sz="1800" dirty="0">
                <a:solidFill>
                  <a:srgbClr val="E2DEF7"/>
                </a:solidFill>
                <a:latin typeface="Arial Nova" panose="020B0504020202020204" pitchFamily="34" charset="0"/>
                <a:cs typeface="Calibri"/>
              </a:rPr>
              <a:t>Create a trajectory sprite, which goes between a button and a door.</a:t>
            </a:r>
          </a:p>
          <a:p>
            <a:pPr>
              <a:buBlip>
                <a:blip r:embed="rId2"/>
              </a:buBlip>
            </a:pPr>
            <a:r>
              <a:rPr lang="en-US" sz="1800" dirty="0">
                <a:solidFill>
                  <a:srgbClr val="E2DEF7"/>
                </a:solidFill>
                <a:latin typeface="Arial Nova" panose="020B0504020202020204" pitchFamily="34" charset="0"/>
                <a:cs typeface="Calibri"/>
              </a:rPr>
              <a:t>Create one more sound for the door.</a:t>
            </a:r>
          </a:p>
          <a:p>
            <a:pPr>
              <a:buBlip>
                <a:blip r:embed="rId2"/>
              </a:buBlip>
            </a:pPr>
            <a:r>
              <a:rPr lang="en-US" sz="1800" dirty="0">
                <a:solidFill>
                  <a:srgbClr val="E2DEF7"/>
                </a:solidFill>
                <a:latin typeface="Arial Nova" panose="020B0504020202020204" pitchFamily="34" charset="0"/>
                <a:cs typeface="Calibri"/>
              </a:rPr>
              <a:t>Instructions in the beginning (a text or a frame), instead of self-exploring.</a:t>
            </a:r>
          </a:p>
          <a:p>
            <a:pPr>
              <a:buBlip>
                <a:blip r:embed="rId2"/>
              </a:buBlip>
            </a:pPr>
            <a:r>
              <a:rPr lang="en-US" sz="1800" dirty="0">
                <a:solidFill>
                  <a:srgbClr val="E2DEF7"/>
                </a:solidFill>
                <a:latin typeface="Arial Nova" panose="020B0504020202020204" pitchFamily="34" charset="0"/>
                <a:cs typeface="Calibri"/>
              </a:rPr>
              <a:t>Create Bad and Good endings.</a:t>
            </a:r>
          </a:p>
          <a:p>
            <a:pPr>
              <a:buBlip>
                <a:blip r:embed="rId2"/>
              </a:buBlip>
            </a:pPr>
            <a:r>
              <a:rPr lang="en-US" sz="1800" dirty="0">
                <a:solidFill>
                  <a:srgbClr val="E2DEF7"/>
                </a:solidFill>
                <a:latin typeface="Arial Nova" panose="020B0504020202020204" pitchFamily="34" charset="0"/>
                <a:cs typeface="Calibri"/>
              </a:rPr>
              <a:t>Balance level design.</a:t>
            </a:r>
          </a:p>
          <a:p>
            <a:pPr>
              <a:buBlip>
                <a:blip r:embed="rId2"/>
              </a:buBlip>
            </a:pPr>
            <a:r>
              <a:rPr lang="en-US" sz="1800" dirty="0">
                <a:solidFill>
                  <a:srgbClr val="E2DEF7"/>
                </a:solidFill>
                <a:latin typeface="Arial Nova" panose="020B0504020202020204" pitchFamily="34" charset="0"/>
                <a:cs typeface="Calibri"/>
              </a:rPr>
              <a:t>Teach people to use mechanics step by step.</a:t>
            </a:r>
          </a:p>
          <a:p>
            <a:pPr>
              <a:buBlip>
                <a:blip r:embed="rId2"/>
              </a:buBlip>
            </a:pPr>
            <a:r>
              <a:rPr lang="en-US" sz="1800" dirty="0">
                <a:solidFill>
                  <a:srgbClr val="E2DEF7"/>
                </a:solidFill>
                <a:latin typeface="Arial Nova" panose="020B0504020202020204" pitchFamily="34" charset="0"/>
                <a:cs typeface="Calibri"/>
              </a:rPr>
              <a:t>Create two cursors, where one shows closed and opened portals in the game.</a:t>
            </a:r>
          </a:p>
          <a:p>
            <a:pPr marL="0" indent="0">
              <a:buNone/>
            </a:pPr>
            <a:endParaRPr lang="en-US" sz="1800" dirty="0">
              <a:solidFill>
                <a:srgbClr val="E2DEF7"/>
              </a:solidFill>
              <a:latin typeface="Arial Nova" panose="020B0504020202020204" pitchFamily="34" charset="0"/>
              <a:cs typeface="Calibri"/>
            </a:endParaRPr>
          </a:p>
        </p:txBody>
      </p:sp>
      <p:pic>
        <p:nvPicPr>
          <p:cNvPr id="5" name="Picture 4" descr="A picture containing symbol, circle, graphics&#10;&#10;Description automatically generated">
            <a:extLst>
              <a:ext uri="{FF2B5EF4-FFF2-40B4-BE49-F238E27FC236}">
                <a16:creationId xmlns:a16="http://schemas.microsoft.com/office/drawing/2014/main" id="{A7EF8697-EA40-50EF-4B15-7C72F61C7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306" y="1442238"/>
            <a:ext cx="3492063" cy="3492063"/>
          </a:xfrm>
          <a:prstGeom prst="rect">
            <a:avLst/>
          </a:prstGeom>
        </p:spPr>
      </p:pic>
    </p:spTree>
    <p:extLst>
      <p:ext uri="{BB962C8B-B14F-4D97-AF65-F5344CB8AC3E}">
        <p14:creationId xmlns:p14="http://schemas.microsoft.com/office/powerpoint/2010/main" val="2930919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B18B-467A-38D9-7BF1-76B44B250088}"/>
              </a:ext>
            </a:extLst>
          </p:cNvPr>
          <p:cNvSpPr>
            <a:spLocks noGrp="1"/>
          </p:cNvSpPr>
          <p:nvPr>
            <p:ph type="title"/>
          </p:nvPr>
        </p:nvSpPr>
        <p:spPr/>
        <p:txBody>
          <a:bodyPr/>
          <a:lstStyle/>
          <a:p>
            <a:pPr algn="ctr"/>
            <a:r>
              <a:rPr lang="en-US" dirty="0">
                <a:solidFill>
                  <a:srgbClr val="E2DEF7"/>
                </a:solidFill>
                <a:latin typeface="Venus Rising Rg" panose="04010606030B02020304" pitchFamily="82" charset="0"/>
                <a:cs typeface="Calibri Light"/>
              </a:rPr>
              <a:t>Hours &amp; Tasks Planning</a:t>
            </a:r>
          </a:p>
        </p:txBody>
      </p:sp>
      <p:pic>
        <p:nvPicPr>
          <p:cNvPr id="7" name="Picture 6">
            <a:extLst>
              <a:ext uri="{FF2B5EF4-FFF2-40B4-BE49-F238E27FC236}">
                <a16:creationId xmlns:a16="http://schemas.microsoft.com/office/drawing/2014/main" id="{89841615-2423-3566-BA31-DC89B6A96EEB}"/>
              </a:ext>
            </a:extLst>
          </p:cNvPr>
          <p:cNvPicPr>
            <a:picLocks noChangeAspect="1"/>
          </p:cNvPicPr>
          <p:nvPr/>
        </p:nvPicPr>
        <p:blipFill>
          <a:blip r:embed="rId2"/>
          <a:stretch>
            <a:fillRect/>
          </a:stretch>
        </p:blipFill>
        <p:spPr>
          <a:xfrm>
            <a:off x="252520" y="1540058"/>
            <a:ext cx="5724525" cy="5587737"/>
          </a:xfrm>
          <a:prstGeom prst="rect">
            <a:avLst/>
          </a:prstGeom>
        </p:spPr>
      </p:pic>
      <p:pic>
        <p:nvPicPr>
          <p:cNvPr id="11" name="Picture 10">
            <a:extLst>
              <a:ext uri="{FF2B5EF4-FFF2-40B4-BE49-F238E27FC236}">
                <a16:creationId xmlns:a16="http://schemas.microsoft.com/office/drawing/2014/main" id="{B65A2BB1-3A5D-15E4-EFB0-6A550D6897FC}"/>
              </a:ext>
            </a:extLst>
          </p:cNvPr>
          <p:cNvPicPr>
            <a:picLocks noChangeAspect="1"/>
          </p:cNvPicPr>
          <p:nvPr/>
        </p:nvPicPr>
        <p:blipFill>
          <a:blip r:embed="rId3"/>
          <a:stretch>
            <a:fillRect/>
          </a:stretch>
        </p:blipFill>
        <p:spPr>
          <a:xfrm>
            <a:off x="6214957" y="1540058"/>
            <a:ext cx="5782335" cy="5587737"/>
          </a:xfrm>
          <a:prstGeom prst="rect">
            <a:avLst/>
          </a:prstGeom>
        </p:spPr>
      </p:pic>
    </p:spTree>
    <p:extLst>
      <p:ext uri="{BB962C8B-B14F-4D97-AF65-F5344CB8AC3E}">
        <p14:creationId xmlns:p14="http://schemas.microsoft.com/office/powerpoint/2010/main" val="1323155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B18B-467A-38D9-7BF1-76B44B250088}"/>
              </a:ext>
            </a:extLst>
          </p:cNvPr>
          <p:cNvSpPr>
            <a:spLocks noGrp="1"/>
          </p:cNvSpPr>
          <p:nvPr>
            <p:ph type="title"/>
          </p:nvPr>
        </p:nvSpPr>
        <p:spPr/>
        <p:txBody>
          <a:bodyPr/>
          <a:lstStyle/>
          <a:p>
            <a:pPr algn="ctr"/>
            <a:r>
              <a:rPr lang="en-US" dirty="0">
                <a:solidFill>
                  <a:srgbClr val="E2DEF7"/>
                </a:solidFill>
                <a:latin typeface="Venus Rising Rg" panose="04010606030B02020304" pitchFamily="82" charset="0"/>
                <a:cs typeface="Calibri Light"/>
              </a:rPr>
              <a:t>Hours &amp; Tasks Planning</a:t>
            </a:r>
          </a:p>
        </p:txBody>
      </p:sp>
      <p:pic>
        <p:nvPicPr>
          <p:cNvPr id="7170" name="Picture 2">
            <a:extLst>
              <a:ext uri="{FF2B5EF4-FFF2-40B4-BE49-F238E27FC236}">
                <a16:creationId xmlns:a16="http://schemas.microsoft.com/office/drawing/2014/main" id="{639C6441-F7B8-2568-D89D-05EADB9F10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8905" y="1825625"/>
            <a:ext cx="697418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301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4AFB-B5EE-E161-3AC6-FD88C983F70A}"/>
              </a:ext>
            </a:extLst>
          </p:cNvPr>
          <p:cNvSpPr>
            <a:spLocks noGrp="1"/>
          </p:cNvSpPr>
          <p:nvPr>
            <p:ph type="title"/>
          </p:nvPr>
        </p:nvSpPr>
        <p:spPr/>
        <p:txBody>
          <a:bodyPr/>
          <a:lstStyle/>
          <a:p>
            <a:pPr algn="ctr"/>
            <a:r>
              <a:rPr lang="en-US" dirty="0">
                <a:solidFill>
                  <a:srgbClr val="E2DEF7"/>
                </a:solidFill>
                <a:latin typeface="Venus Rising Rg" panose="04010606030B02020304" pitchFamily="82" charset="0"/>
                <a:cs typeface="Calibri Light"/>
              </a:rPr>
              <a:t>Reflection</a:t>
            </a:r>
          </a:p>
        </p:txBody>
      </p:sp>
      <p:sp>
        <p:nvSpPr>
          <p:cNvPr id="3" name="Content Placeholder 2">
            <a:extLst>
              <a:ext uri="{FF2B5EF4-FFF2-40B4-BE49-F238E27FC236}">
                <a16:creationId xmlns:a16="http://schemas.microsoft.com/office/drawing/2014/main" id="{40391A1A-8070-085C-7F53-825156310C5D}"/>
              </a:ext>
            </a:extLst>
          </p:cNvPr>
          <p:cNvSpPr>
            <a:spLocks noGrp="1"/>
          </p:cNvSpPr>
          <p:nvPr>
            <p:ph idx="1"/>
          </p:nvPr>
        </p:nvSpPr>
        <p:spPr/>
        <p:txBody>
          <a:bodyPr vert="horz" lIns="91440" tIns="45720" rIns="91440" bIns="45720" rtlCol="0" anchor="t">
            <a:normAutofit/>
          </a:bodyPr>
          <a:lstStyle/>
          <a:p>
            <a:endParaRPr lang="en-US" dirty="0">
              <a:solidFill>
                <a:srgbClr val="E2DEF7"/>
              </a:solidFill>
              <a:latin typeface="Arial Nova" panose="020B0504020202020204" pitchFamily="34" charset="0"/>
            </a:endParaRPr>
          </a:p>
        </p:txBody>
      </p:sp>
      <p:sp>
        <p:nvSpPr>
          <p:cNvPr id="4" name="Oval 3">
            <a:extLst>
              <a:ext uri="{FF2B5EF4-FFF2-40B4-BE49-F238E27FC236}">
                <a16:creationId xmlns:a16="http://schemas.microsoft.com/office/drawing/2014/main" id="{7FB697CA-31EF-5D13-D28A-61576DD53FA8}"/>
              </a:ext>
            </a:extLst>
          </p:cNvPr>
          <p:cNvSpPr/>
          <p:nvPr/>
        </p:nvSpPr>
        <p:spPr>
          <a:xfrm>
            <a:off x="109728" y="1171120"/>
            <a:ext cx="4441695" cy="4351338"/>
          </a:xfrm>
          <a:prstGeom prst="ellipse">
            <a:avLst/>
          </a:prstGeom>
          <a:solidFill>
            <a:srgbClr val="54B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E2DEF7"/>
                </a:solidFill>
                <a:latin typeface="Arial Nova" panose="020B0504020202020204" pitchFamily="34" charset="0"/>
              </a:rPr>
              <a:t>What did go well?</a:t>
            </a:r>
          </a:p>
          <a:p>
            <a:pPr algn="ctr"/>
            <a:endParaRPr lang="en-GB" dirty="0">
              <a:latin typeface="Arial Nova" panose="020B0504020202020204" pitchFamily="34" charset="0"/>
            </a:endParaRPr>
          </a:p>
          <a:p>
            <a:pPr algn="ctr"/>
            <a:r>
              <a:rPr lang="en-US" dirty="0">
                <a:solidFill>
                  <a:srgbClr val="E2DEF7"/>
                </a:solidFill>
                <a:latin typeface="Arial Nova" panose="020B0504020202020204" pitchFamily="34" charset="0"/>
                <a:cs typeface="Calibri"/>
              </a:rPr>
              <a:t>Communication, distribution of tasks, respectful attitude, </a:t>
            </a:r>
          </a:p>
          <a:p>
            <a:pPr algn="ctr"/>
            <a:r>
              <a:rPr lang="en-US" dirty="0">
                <a:solidFill>
                  <a:srgbClr val="E2DEF7"/>
                </a:solidFill>
                <a:latin typeface="Arial Nova" panose="020B0504020202020204" pitchFamily="34" charset="0"/>
                <a:cs typeface="Calibri"/>
              </a:rPr>
              <a:t>working atmosphere, </a:t>
            </a:r>
          </a:p>
          <a:p>
            <a:pPr algn="ctr"/>
            <a:r>
              <a:rPr lang="en-US" dirty="0">
                <a:solidFill>
                  <a:srgbClr val="E2DEF7"/>
                </a:solidFill>
                <a:latin typeface="Arial Nova" panose="020B0504020202020204" pitchFamily="34" charset="0"/>
                <a:cs typeface="Calibri"/>
              </a:rPr>
              <a:t>solving problems, responsibility, new skills, and attending meetings and classes.</a:t>
            </a:r>
          </a:p>
        </p:txBody>
      </p:sp>
      <p:sp>
        <p:nvSpPr>
          <p:cNvPr id="7" name="Oval 6">
            <a:extLst>
              <a:ext uri="{FF2B5EF4-FFF2-40B4-BE49-F238E27FC236}">
                <a16:creationId xmlns:a16="http://schemas.microsoft.com/office/drawing/2014/main" id="{6F1117FE-5612-C78A-71B0-3140D6B72AF3}"/>
              </a:ext>
            </a:extLst>
          </p:cNvPr>
          <p:cNvSpPr/>
          <p:nvPr/>
        </p:nvSpPr>
        <p:spPr>
          <a:xfrm>
            <a:off x="3730752" y="1490472"/>
            <a:ext cx="4112511" cy="4031986"/>
          </a:xfrm>
          <a:prstGeom prst="ellipse">
            <a:avLst/>
          </a:prstGeom>
          <a:solidFill>
            <a:srgbClr val="DA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E2DEF7"/>
                </a:solidFill>
                <a:latin typeface="Arial Nova" panose="020B0504020202020204" pitchFamily="34" charset="0"/>
              </a:rPr>
              <a:t>What did go badly?</a:t>
            </a:r>
          </a:p>
          <a:p>
            <a:pPr algn="ctr"/>
            <a:endParaRPr lang="en-GB" dirty="0">
              <a:latin typeface="Arial Nova" panose="020B0504020202020204" pitchFamily="34" charset="0"/>
            </a:endParaRPr>
          </a:p>
          <a:p>
            <a:pPr algn="ctr"/>
            <a:endParaRPr lang="en-GB" dirty="0">
              <a:latin typeface="Arial Nova" panose="020B0504020202020204" pitchFamily="34" charset="0"/>
            </a:endParaRPr>
          </a:p>
          <a:p>
            <a:pPr algn="ctr"/>
            <a:endParaRPr lang="en-GB" dirty="0">
              <a:latin typeface="Arial Nova" panose="020B0504020202020204" pitchFamily="34" charset="0"/>
            </a:endParaRPr>
          </a:p>
          <a:p>
            <a:pPr algn="ctr"/>
            <a:endParaRPr lang="en-GB" dirty="0">
              <a:latin typeface="Arial Nova" panose="020B0504020202020204" pitchFamily="34" charset="0"/>
            </a:endParaRPr>
          </a:p>
          <a:p>
            <a:pPr algn="ctr"/>
            <a:r>
              <a:rPr lang="en-GB" dirty="0">
                <a:latin typeface="Arial Nova" panose="020B0504020202020204" pitchFamily="34" charset="0"/>
              </a:rPr>
              <a:t>Issues with </a:t>
            </a:r>
            <a:r>
              <a:rPr lang="en-GB" dirty="0" err="1">
                <a:latin typeface="Arial Nova" panose="020B0504020202020204" pitchFamily="34" charset="0"/>
              </a:rPr>
              <a:t>GxP</a:t>
            </a:r>
            <a:r>
              <a:rPr lang="en-GB" dirty="0">
                <a:latin typeface="Arial Nova" panose="020B0504020202020204" pitchFamily="34" charset="0"/>
              </a:rPr>
              <a:t> engine</a:t>
            </a:r>
          </a:p>
        </p:txBody>
      </p:sp>
      <p:sp>
        <p:nvSpPr>
          <p:cNvPr id="9" name="Oval 8">
            <a:extLst>
              <a:ext uri="{FF2B5EF4-FFF2-40B4-BE49-F238E27FC236}">
                <a16:creationId xmlns:a16="http://schemas.microsoft.com/office/drawing/2014/main" id="{2D6B9C3C-6AA0-3C8D-5118-272D7081EBA0}"/>
              </a:ext>
            </a:extLst>
          </p:cNvPr>
          <p:cNvSpPr/>
          <p:nvPr/>
        </p:nvSpPr>
        <p:spPr>
          <a:xfrm>
            <a:off x="7361414" y="1690688"/>
            <a:ext cx="3831770" cy="3831770"/>
          </a:xfrm>
          <a:prstGeom prst="ellipse">
            <a:avLst/>
          </a:prstGeom>
          <a:solidFill>
            <a:srgbClr val="54B0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rgbClr val="E2DEF7"/>
                </a:solidFill>
                <a:latin typeface="Arial Nova" panose="020B0504020202020204" pitchFamily="34" charset="0"/>
              </a:rPr>
              <a:t>FOR THE FUTURE</a:t>
            </a:r>
          </a:p>
          <a:p>
            <a:pPr algn="ctr"/>
            <a:endParaRPr lang="en-GB" dirty="0">
              <a:latin typeface="Arial Nova" panose="020B0504020202020204" pitchFamily="34" charset="0"/>
            </a:endParaRPr>
          </a:p>
          <a:p>
            <a:pPr algn="ctr"/>
            <a:r>
              <a:rPr lang="en-GB" dirty="0">
                <a:latin typeface="Arial Nova" panose="020B0504020202020204" pitchFamily="34" charset="0"/>
              </a:rPr>
              <a:t>Better </a:t>
            </a:r>
            <a:r>
              <a:rPr lang="en-GB">
                <a:latin typeface="Arial Nova" panose="020B0504020202020204" pitchFamily="34" charset="0"/>
              </a:rPr>
              <a:t>optimization </a:t>
            </a:r>
          </a:p>
          <a:p>
            <a:pPr algn="ctr"/>
            <a:r>
              <a:rPr lang="en-GB">
                <a:latin typeface="Arial Nova" panose="020B0504020202020204" pitchFamily="34" charset="0"/>
              </a:rPr>
              <a:t>(to use Unity)</a:t>
            </a:r>
            <a:endParaRPr lang="en-GB" dirty="0">
              <a:latin typeface="Arial Nova" panose="020B0504020202020204" pitchFamily="34" charset="0"/>
            </a:endParaRPr>
          </a:p>
          <a:p>
            <a:pPr algn="ctr"/>
            <a:endParaRPr lang="en-GB" dirty="0">
              <a:latin typeface="Arial Nova" panose="020B0504020202020204" pitchFamily="34" charset="0"/>
            </a:endParaRPr>
          </a:p>
        </p:txBody>
      </p:sp>
    </p:spTree>
    <p:extLst>
      <p:ext uri="{BB962C8B-B14F-4D97-AF65-F5344CB8AC3E}">
        <p14:creationId xmlns:p14="http://schemas.microsoft.com/office/powerpoint/2010/main" val="1004526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18D5-1DCB-6FDE-9123-022DF08F8D41}"/>
              </a:ext>
            </a:extLst>
          </p:cNvPr>
          <p:cNvSpPr>
            <a:spLocks noGrp="1"/>
          </p:cNvSpPr>
          <p:nvPr>
            <p:ph type="ctrTitle"/>
          </p:nvPr>
        </p:nvSpPr>
        <p:spPr/>
        <p:txBody>
          <a:bodyPr/>
          <a:lstStyle/>
          <a:p>
            <a:r>
              <a:rPr lang="en-US" dirty="0">
                <a:solidFill>
                  <a:srgbClr val="E2DEF7"/>
                </a:solidFill>
                <a:latin typeface="Venus Rising Rg" panose="04010606030B02020304" pitchFamily="82" charset="0"/>
                <a:cs typeface="Calibri Light"/>
              </a:rPr>
              <a:t>Thank you for listening!</a:t>
            </a:r>
            <a:endParaRPr lang="en-US" dirty="0">
              <a:solidFill>
                <a:srgbClr val="E2DEF7"/>
              </a:solidFill>
              <a:latin typeface="Venus Rising Rg" panose="04010606030B02020304" pitchFamily="82" charset="0"/>
            </a:endParaRPr>
          </a:p>
        </p:txBody>
      </p:sp>
      <p:sp>
        <p:nvSpPr>
          <p:cNvPr id="3" name="Content Placeholder 2">
            <a:extLst>
              <a:ext uri="{FF2B5EF4-FFF2-40B4-BE49-F238E27FC236}">
                <a16:creationId xmlns:a16="http://schemas.microsoft.com/office/drawing/2014/main" id="{815DB596-60A4-C445-2625-D84ED89F23F6}"/>
              </a:ext>
            </a:extLst>
          </p:cNvPr>
          <p:cNvSpPr>
            <a:spLocks noGrp="1"/>
          </p:cNvSpPr>
          <p:nvPr>
            <p:ph type="subTitle" idx="1"/>
          </p:nvPr>
        </p:nvSpPr>
        <p:spPr/>
        <p:txBody>
          <a:bodyPr vert="horz" lIns="91440" tIns="45720" rIns="91440" bIns="45720" rtlCol="0" anchor="t">
            <a:normAutofit/>
          </a:bodyPr>
          <a:lstStyle/>
          <a:p>
            <a:endParaRPr lang="en-US" dirty="0">
              <a:solidFill>
                <a:srgbClr val="E2DEF7"/>
              </a:solidFill>
              <a:latin typeface="Arial Nova" panose="020B0504020202020204" pitchFamily="34" charset="0"/>
            </a:endParaRPr>
          </a:p>
        </p:txBody>
      </p:sp>
    </p:spTree>
    <p:extLst>
      <p:ext uri="{BB962C8B-B14F-4D97-AF65-F5344CB8AC3E}">
        <p14:creationId xmlns:p14="http://schemas.microsoft.com/office/powerpoint/2010/main" val="1508962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23C0-83A2-E9C4-893F-2260959799EA}"/>
              </a:ext>
            </a:extLst>
          </p:cNvPr>
          <p:cNvSpPr>
            <a:spLocks noGrp="1"/>
          </p:cNvSpPr>
          <p:nvPr>
            <p:ph type="title"/>
          </p:nvPr>
        </p:nvSpPr>
        <p:spPr>
          <a:xfrm>
            <a:off x="838200" y="2451100"/>
            <a:ext cx="10515600" cy="1325563"/>
          </a:xfrm>
        </p:spPr>
        <p:txBody>
          <a:bodyPr>
            <a:normAutofit/>
          </a:bodyPr>
          <a:lstStyle/>
          <a:p>
            <a:pPr algn="ctr"/>
            <a:r>
              <a:rPr lang="en-GB" sz="3200" dirty="0">
                <a:solidFill>
                  <a:srgbClr val="E2DEF7"/>
                </a:solidFill>
                <a:latin typeface="Venus Rising Rg" panose="04010606030B02020304" pitchFamily="82" charset="0"/>
              </a:rPr>
              <a:t>Now, we would like to invite you to ask questions!</a:t>
            </a:r>
            <a:endParaRPr lang="en-NL" sz="3200" dirty="0">
              <a:solidFill>
                <a:srgbClr val="E2DEF7"/>
              </a:solidFill>
              <a:latin typeface="Venus Rising Rg" panose="04010606030B02020304" pitchFamily="82" charset="0"/>
            </a:endParaRPr>
          </a:p>
        </p:txBody>
      </p:sp>
    </p:spTree>
    <p:extLst>
      <p:ext uri="{BB962C8B-B14F-4D97-AF65-F5344CB8AC3E}">
        <p14:creationId xmlns:p14="http://schemas.microsoft.com/office/powerpoint/2010/main" val="2607680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background with white letters&#10;&#10;Description automatically generated with low confidence">
            <a:extLst>
              <a:ext uri="{FF2B5EF4-FFF2-40B4-BE49-F238E27FC236}">
                <a16:creationId xmlns:a16="http://schemas.microsoft.com/office/drawing/2014/main" id="{0861D533-E99D-B29C-939D-E4521A738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7387"/>
            <a:ext cx="12192000" cy="1949450"/>
          </a:xfrm>
          <a:prstGeom prst="rect">
            <a:avLst/>
          </a:prstGeom>
        </p:spPr>
      </p:pic>
    </p:spTree>
    <p:extLst>
      <p:ext uri="{BB962C8B-B14F-4D97-AF65-F5344CB8AC3E}">
        <p14:creationId xmlns:p14="http://schemas.microsoft.com/office/powerpoint/2010/main" val="646673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4" descr="A group of people standing together&#10;&#10;Description automatically generated with medium confidence">
            <a:extLst>
              <a:ext uri="{FF2B5EF4-FFF2-40B4-BE49-F238E27FC236}">
                <a16:creationId xmlns:a16="http://schemas.microsoft.com/office/drawing/2014/main" id="{3566631B-F582-8E9D-B6D0-3D696C74D1CC}"/>
              </a:ext>
            </a:extLst>
          </p:cNvPr>
          <p:cNvPicPr>
            <a:picLocks noChangeAspect="1" noChangeArrowheads="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b="25000"/>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09C4E1-99EE-7729-0122-AF6AC150B6E8}"/>
              </a:ext>
            </a:extLst>
          </p:cNvPr>
          <p:cNvSpPr>
            <a:spLocks noGrp="1"/>
          </p:cNvSpPr>
          <p:nvPr>
            <p:ph type="title"/>
          </p:nvPr>
        </p:nvSpPr>
        <p:spPr>
          <a:xfrm>
            <a:off x="838200" y="365125"/>
            <a:ext cx="10515600" cy="1325563"/>
          </a:xfrm>
        </p:spPr>
        <p:txBody>
          <a:bodyPr>
            <a:normAutofit/>
          </a:bodyPr>
          <a:lstStyle/>
          <a:p>
            <a:r>
              <a:rPr lang="en-US">
                <a:solidFill>
                  <a:srgbClr val="E2DEF7"/>
                </a:solidFill>
                <a:latin typeface="Venus Rising Rg" panose="04010606030B02020304" pitchFamily="82" charset="0"/>
                <a:cs typeface="Calibri Light"/>
              </a:rPr>
              <a:t>Meet The Team</a:t>
            </a:r>
            <a:endParaRPr lang="en-US" dirty="0">
              <a:solidFill>
                <a:srgbClr val="E2DEF7"/>
              </a:solidFill>
              <a:latin typeface="Venus Rising Rg" panose="04010606030B02020304" pitchFamily="82" charset="0"/>
              <a:cs typeface="Calibri Light"/>
            </a:endParaRPr>
          </a:p>
        </p:txBody>
      </p:sp>
      <p:sp>
        <p:nvSpPr>
          <p:cNvPr id="10" name="Rectangle 9">
            <a:extLst>
              <a:ext uri="{FF2B5EF4-FFF2-40B4-BE49-F238E27FC236}">
                <a16:creationId xmlns:a16="http://schemas.microsoft.com/office/drawing/2014/main" id="{F75F7264-9E1B-C6EA-7E14-EE7A8AAED6BF}"/>
              </a:ext>
            </a:extLst>
          </p:cNvPr>
          <p:cNvSpPr/>
          <p:nvPr/>
        </p:nvSpPr>
        <p:spPr>
          <a:xfrm>
            <a:off x="657224" y="1690688"/>
            <a:ext cx="10887076" cy="4802187"/>
          </a:xfrm>
          <a:prstGeom prst="rect">
            <a:avLst/>
          </a:prstGeom>
          <a:solidFill>
            <a:schemeClr val="dk1">
              <a:alpha val="22000"/>
            </a:schemeClr>
          </a:solidFill>
          <a:effectLst>
            <a:outerShdw blurRad="50800" dist="50800" dir="5400000" sx="1000" sy="1000" algn="ctr" rotWithShape="0">
              <a:schemeClr val="bg1"/>
            </a:outerShdw>
            <a:reflection stA="0" endPos="61000" dist="50800" dir="5400000" sy="-100000" algn="bl" rotWithShape="0"/>
            <a:softEdge rad="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dirty="0"/>
          </a:p>
        </p:txBody>
      </p:sp>
      <p:sp>
        <p:nvSpPr>
          <p:cNvPr id="3" name="Content Placeholder 2">
            <a:extLst>
              <a:ext uri="{FF2B5EF4-FFF2-40B4-BE49-F238E27FC236}">
                <a16:creationId xmlns:a16="http://schemas.microsoft.com/office/drawing/2014/main" id="{276E8BB5-3159-18FA-D148-91FF08EB3103}"/>
              </a:ext>
            </a:extLst>
          </p:cNvPr>
          <p:cNvSpPr>
            <a:spLocks noGrp="1"/>
          </p:cNvSpPr>
          <p:nvPr>
            <p:ph idx="1"/>
          </p:nvPr>
        </p:nvSpPr>
        <p:spPr>
          <a:xfrm>
            <a:off x="838200" y="1690688"/>
            <a:ext cx="10515600" cy="4802187"/>
          </a:xfrm>
        </p:spPr>
        <p:txBody>
          <a:bodyPr vert="horz" lIns="91440" tIns="45720" rIns="91440" bIns="45720" rtlCol="0">
            <a:normAutofit/>
          </a:bodyPr>
          <a:lstStyle/>
          <a:p>
            <a:pPr marL="0" indent="0">
              <a:buNone/>
            </a:pPr>
            <a:r>
              <a:rPr lang="en-US" sz="2400" dirty="0">
                <a:solidFill>
                  <a:srgbClr val="E2DEF7"/>
                </a:solidFill>
                <a:latin typeface="Arial Nova" panose="020B0604020202020204" pitchFamily="34" charset="0"/>
                <a:cs typeface="Calibri"/>
              </a:rPr>
              <a:t>Artists:</a:t>
            </a:r>
          </a:p>
          <a:p>
            <a:pPr lvl="1">
              <a:buBlip>
                <a:blip r:embed="rId3"/>
              </a:buBlip>
            </a:pPr>
            <a:r>
              <a:rPr lang="en-US" sz="2000" dirty="0">
                <a:solidFill>
                  <a:srgbClr val="E2DEF7"/>
                </a:solidFill>
                <a:latin typeface="Arial Nova" panose="020B0604020202020204" pitchFamily="34" charset="0"/>
                <a:cs typeface="Calibri"/>
              </a:rPr>
              <a:t>Filipp: Project Manager, UI Art, Character Textures, </a:t>
            </a:r>
            <a:r>
              <a:rPr lang="en-US" sz="2000" dirty="0" err="1">
                <a:solidFill>
                  <a:srgbClr val="E2DEF7"/>
                </a:solidFill>
                <a:latin typeface="Arial Nova" panose="020B0604020202020204" pitchFamily="34" charset="0"/>
                <a:cs typeface="Calibri"/>
              </a:rPr>
              <a:t>Tileset</a:t>
            </a:r>
            <a:r>
              <a:rPr lang="en-US" sz="2000" dirty="0">
                <a:solidFill>
                  <a:srgbClr val="E2DEF7"/>
                </a:solidFill>
                <a:latin typeface="Arial Nova" panose="020B0604020202020204" pitchFamily="34" charset="0"/>
                <a:cs typeface="Calibri"/>
              </a:rPr>
              <a:t> Art</a:t>
            </a:r>
          </a:p>
          <a:p>
            <a:pPr lvl="1">
              <a:buBlip>
                <a:blip r:embed="rId3"/>
              </a:buBlip>
            </a:pPr>
            <a:r>
              <a:rPr lang="en-US" sz="2000" dirty="0" err="1">
                <a:solidFill>
                  <a:srgbClr val="E2DEF7"/>
                </a:solidFill>
                <a:latin typeface="Arial Nova" panose="020B0604020202020204" pitchFamily="34" charset="0"/>
                <a:cs typeface="Calibri"/>
              </a:rPr>
              <a:t>Aref</a:t>
            </a:r>
            <a:r>
              <a:rPr lang="en-US" sz="2000" dirty="0">
                <a:solidFill>
                  <a:srgbClr val="E2DEF7"/>
                </a:solidFill>
                <a:latin typeface="Arial Nova" panose="020B0604020202020204" pitchFamily="34" charset="0"/>
                <a:cs typeface="Calibri"/>
              </a:rPr>
              <a:t>: Background Art, </a:t>
            </a:r>
            <a:r>
              <a:rPr lang="en-US" sz="2000" dirty="0" err="1">
                <a:solidFill>
                  <a:srgbClr val="E2DEF7"/>
                </a:solidFill>
                <a:latin typeface="Arial Nova" panose="020B0604020202020204" pitchFamily="34" charset="0"/>
                <a:cs typeface="Calibri"/>
              </a:rPr>
              <a:t>Tileset</a:t>
            </a:r>
            <a:r>
              <a:rPr lang="en-US" sz="2000" dirty="0">
                <a:solidFill>
                  <a:srgbClr val="E2DEF7"/>
                </a:solidFill>
                <a:latin typeface="Arial Nova" panose="020B0604020202020204" pitchFamily="34" charset="0"/>
                <a:cs typeface="Calibri"/>
              </a:rPr>
              <a:t> art and Animations</a:t>
            </a:r>
          </a:p>
          <a:p>
            <a:pPr lvl="1">
              <a:buBlip>
                <a:blip r:embed="rId3"/>
              </a:buBlip>
            </a:pPr>
            <a:r>
              <a:rPr lang="en-US" sz="2000" dirty="0">
                <a:solidFill>
                  <a:srgbClr val="E2DEF7"/>
                </a:solidFill>
                <a:latin typeface="Arial Nova" panose="020B0604020202020204" pitchFamily="34" charset="0"/>
                <a:cs typeface="Calibri"/>
              </a:rPr>
              <a:t>Darren: 3D Character Design; Art &amp; Animation</a:t>
            </a:r>
          </a:p>
          <a:p>
            <a:pPr marL="457200" lvl="1" indent="0">
              <a:buNone/>
            </a:pPr>
            <a:endParaRPr lang="en-US" sz="2000" dirty="0">
              <a:solidFill>
                <a:srgbClr val="E2DEF7"/>
              </a:solidFill>
              <a:latin typeface="Arial Nova" panose="020B0604020202020204" pitchFamily="34" charset="0"/>
              <a:cs typeface="Calibri"/>
            </a:endParaRPr>
          </a:p>
          <a:p>
            <a:pPr marL="0" indent="0">
              <a:buNone/>
            </a:pPr>
            <a:r>
              <a:rPr lang="en-US" sz="2400" dirty="0">
                <a:solidFill>
                  <a:srgbClr val="E2DEF7"/>
                </a:solidFill>
                <a:latin typeface="Arial Nova" panose="020B0604020202020204" pitchFamily="34" charset="0"/>
                <a:cs typeface="Calibri"/>
              </a:rPr>
              <a:t>Designers:</a:t>
            </a:r>
            <a:endParaRPr lang="en-US" dirty="0">
              <a:solidFill>
                <a:srgbClr val="E2DEF7"/>
              </a:solidFill>
              <a:latin typeface="Arial Nova" panose="020B0604020202020204" pitchFamily="34" charset="0"/>
              <a:cs typeface="Calibri"/>
            </a:endParaRPr>
          </a:p>
          <a:p>
            <a:pPr lvl="1">
              <a:buBlip>
                <a:blip r:embed="rId3"/>
              </a:buBlip>
            </a:pPr>
            <a:r>
              <a:rPr lang="en-US" sz="2000" dirty="0">
                <a:solidFill>
                  <a:srgbClr val="E2DEF7"/>
                </a:solidFill>
                <a:latin typeface="Arial Nova" panose="020B0604020202020204" pitchFamily="34" charset="0"/>
                <a:cs typeface="Calibri"/>
              </a:rPr>
              <a:t>Lev (Designer): Game mechanics &amp; rules, Level design</a:t>
            </a:r>
          </a:p>
          <a:p>
            <a:pPr lvl="1">
              <a:buBlip>
                <a:blip r:embed="rId3"/>
              </a:buBlip>
            </a:pPr>
            <a:r>
              <a:rPr lang="en-US" sz="2000" dirty="0">
                <a:solidFill>
                  <a:srgbClr val="E2DEF7"/>
                </a:solidFill>
                <a:latin typeface="Arial Nova" panose="020B0604020202020204" pitchFamily="34" charset="0"/>
                <a:cs typeface="Calibri"/>
              </a:rPr>
              <a:t>Alexander (Designer): Sound Design, Music, UI Design, Story, Assets checklist</a:t>
            </a:r>
          </a:p>
          <a:p>
            <a:pPr marL="457200" lvl="1" indent="0">
              <a:buNone/>
            </a:pPr>
            <a:endParaRPr lang="en-US" sz="2000" dirty="0">
              <a:solidFill>
                <a:srgbClr val="E2DEF7"/>
              </a:solidFill>
              <a:latin typeface="Arial Nova" panose="020B0604020202020204" pitchFamily="34" charset="0"/>
              <a:cs typeface="Calibri"/>
            </a:endParaRPr>
          </a:p>
          <a:p>
            <a:pPr marL="0" indent="0">
              <a:buNone/>
            </a:pPr>
            <a:r>
              <a:rPr lang="en-US" sz="2400" dirty="0">
                <a:solidFill>
                  <a:srgbClr val="E2DEF7"/>
                </a:solidFill>
                <a:latin typeface="Arial Nova" panose="020B0604020202020204" pitchFamily="34" charset="0"/>
                <a:cs typeface="Calibri"/>
              </a:rPr>
              <a:t>Engineers:</a:t>
            </a:r>
          </a:p>
          <a:p>
            <a:pPr lvl="1">
              <a:buBlip>
                <a:blip r:embed="rId3"/>
              </a:buBlip>
            </a:pPr>
            <a:r>
              <a:rPr lang="en-US" sz="2000" dirty="0">
                <a:solidFill>
                  <a:srgbClr val="E2DEF7"/>
                </a:solidFill>
                <a:latin typeface="Arial Nova" panose="020B0604020202020204" pitchFamily="34" charset="0"/>
                <a:cs typeface="Calibri"/>
              </a:rPr>
              <a:t>Nikola: Physics, implementing player movement &amp; game mechanics, Sound implementation</a:t>
            </a:r>
          </a:p>
          <a:p>
            <a:pPr lvl="1">
              <a:buBlip>
                <a:blip r:embed="rId3"/>
              </a:buBlip>
            </a:pPr>
            <a:r>
              <a:rPr lang="en-US" sz="2000" dirty="0">
                <a:solidFill>
                  <a:srgbClr val="E2DEF7"/>
                </a:solidFill>
                <a:latin typeface="Arial Nova" panose="020B0604020202020204" pitchFamily="34" charset="0"/>
                <a:cs typeface="Calibri"/>
              </a:rPr>
              <a:t>Antonio: Physics, implementing player movement &amp; game mechanics</a:t>
            </a:r>
          </a:p>
          <a:p>
            <a:pPr>
              <a:buBlip>
                <a:blip r:embed="rId3"/>
              </a:buBlip>
            </a:pPr>
            <a:endParaRPr lang="en-US" sz="2400" dirty="0">
              <a:solidFill>
                <a:srgbClr val="E2DEF7"/>
              </a:solidFill>
              <a:latin typeface="Arial Nova" panose="020B0604020202020204" pitchFamily="34" charset="0"/>
              <a:cs typeface="Calibri"/>
            </a:endParaRPr>
          </a:p>
        </p:txBody>
      </p:sp>
    </p:spTree>
    <p:extLst>
      <p:ext uri="{BB962C8B-B14F-4D97-AF65-F5344CB8AC3E}">
        <p14:creationId xmlns:p14="http://schemas.microsoft.com/office/powerpoint/2010/main" val="2131555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4DBC9BF-E7C5-585A-EE85-D0F32025D31C}"/>
              </a:ext>
            </a:extLst>
          </p:cNvPr>
          <p:cNvSpPr>
            <a:spLocks noGrp="1"/>
          </p:cNvSpPr>
          <p:nvPr>
            <p:ph idx="1"/>
          </p:nvPr>
        </p:nvSpPr>
        <p:spPr>
          <a:xfrm>
            <a:off x="-1" y="2274491"/>
            <a:ext cx="12192001" cy="3902472"/>
          </a:xfrm>
        </p:spPr>
        <p:txBody>
          <a:bodyPr vert="horz" lIns="91440" tIns="45720" rIns="91440" bIns="45720" rtlCol="0" anchor="t">
            <a:normAutofit/>
          </a:bodyPr>
          <a:lstStyle/>
          <a:p>
            <a:pPr algn="ctr"/>
            <a:r>
              <a:rPr lang="en-US" sz="2000" dirty="0">
                <a:solidFill>
                  <a:srgbClr val="E2DEF7"/>
                </a:solidFill>
                <a:latin typeface="Arial Nova" panose="020B0504020202020204" pitchFamily="34" charset="0"/>
                <a:cs typeface="Calibri"/>
              </a:rPr>
              <a:t>Sketches</a:t>
            </a:r>
          </a:p>
          <a:p>
            <a:pPr algn="ctr"/>
            <a:r>
              <a:rPr lang="en-US" sz="2000" dirty="0">
                <a:solidFill>
                  <a:srgbClr val="E2DEF7"/>
                </a:solidFill>
                <a:latin typeface="Arial Nova" panose="020B0504020202020204" pitchFamily="34" charset="0"/>
                <a:cs typeface="Calibri"/>
              </a:rPr>
              <a:t>Discussing game mechanics</a:t>
            </a:r>
          </a:p>
        </p:txBody>
      </p:sp>
      <p:pic>
        <p:nvPicPr>
          <p:cNvPr id="5" name="Picture 5">
            <a:extLst>
              <a:ext uri="{FF2B5EF4-FFF2-40B4-BE49-F238E27FC236}">
                <a16:creationId xmlns:a16="http://schemas.microsoft.com/office/drawing/2014/main" id="{4EFA5074-C977-6CBC-2DB7-16EED3BC6484}"/>
              </a:ext>
            </a:extLst>
          </p:cNvPr>
          <p:cNvPicPr>
            <a:picLocks noChangeAspect="1"/>
          </p:cNvPicPr>
          <p:nvPr/>
        </p:nvPicPr>
        <p:blipFill>
          <a:blip r:embed="rId2"/>
          <a:stretch>
            <a:fillRect/>
          </a:stretch>
        </p:blipFill>
        <p:spPr>
          <a:xfrm>
            <a:off x="5048249" y="3378199"/>
            <a:ext cx="6305549" cy="2798763"/>
          </a:xfrm>
          <a:prstGeom prst="rect">
            <a:avLst/>
          </a:prstGeom>
        </p:spPr>
      </p:pic>
      <p:pic>
        <p:nvPicPr>
          <p:cNvPr id="9" name="Picture 7" descr="Diagram&#10;&#10;Description automatically generated">
            <a:extLst>
              <a:ext uri="{FF2B5EF4-FFF2-40B4-BE49-F238E27FC236}">
                <a16:creationId xmlns:a16="http://schemas.microsoft.com/office/drawing/2014/main" id="{3FC15CD1-939A-7A2D-B129-61EC4BC2FDF9}"/>
              </a:ext>
            </a:extLst>
          </p:cNvPr>
          <p:cNvPicPr>
            <a:picLocks noChangeAspect="1"/>
          </p:cNvPicPr>
          <p:nvPr/>
        </p:nvPicPr>
        <p:blipFill>
          <a:blip r:embed="rId3"/>
          <a:stretch>
            <a:fillRect/>
          </a:stretch>
        </p:blipFill>
        <p:spPr>
          <a:xfrm>
            <a:off x="542588" y="3378200"/>
            <a:ext cx="4160672" cy="2798763"/>
          </a:xfrm>
          <a:prstGeom prst="rect">
            <a:avLst/>
          </a:prstGeom>
        </p:spPr>
      </p:pic>
      <p:sp>
        <p:nvSpPr>
          <p:cNvPr id="11" name="Title 1">
            <a:extLst>
              <a:ext uri="{FF2B5EF4-FFF2-40B4-BE49-F238E27FC236}">
                <a16:creationId xmlns:a16="http://schemas.microsoft.com/office/drawing/2014/main" id="{3CE546A7-01A1-A7DF-50A6-9B7DCD4C9862}"/>
              </a:ext>
            </a:extLst>
          </p:cNvPr>
          <p:cNvSpPr txBox="1">
            <a:spLocks/>
          </p:cNvSpPr>
          <p:nvPr/>
        </p:nvSpPr>
        <p:spPr>
          <a:xfrm>
            <a:off x="1198181" y="560881"/>
            <a:ext cx="9795638" cy="111438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dirty="0">
                <a:solidFill>
                  <a:srgbClr val="E2DEF7"/>
                </a:solidFill>
                <a:latin typeface="Venus Rising Rg" panose="04010606030B02020304" pitchFamily="82" charset="0"/>
              </a:rPr>
              <a:t>Game concepts (1)</a:t>
            </a:r>
          </a:p>
        </p:txBody>
      </p:sp>
    </p:spTree>
    <p:extLst>
      <p:ext uri="{BB962C8B-B14F-4D97-AF65-F5344CB8AC3E}">
        <p14:creationId xmlns:p14="http://schemas.microsoft.com/office/powerpoint/2010/main" val="3338584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AE3-8B09-9150-490D-9AE18439B79D}"/>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pPr algn="ctr"/>
            <a:r>
              <a:rPr lang="en-US" sz="5200" dirty="0">
                <a:solidFill>
                  <a:srgbClr val="E2DEF7"/>
                </a:solidFill>
                <a:latin typeface="Venus Rising Rg" panose="04010606030B02020304" pitchFamily="82" charset="0"/>
              </a:rPr>
              <a:t>Game concepts (2)</a:t>
            </a:r>
          </a:p>
        </p:txBody>
      </p:sp>
      <p:sp>
        <p:nvSpPr>
          <p:cNvPr id="3" name="Content Placeholder 2">
            <a:extLst>
              <a:ext uri="{FF2B5EF4-FFF2-40B4-BE49-F238E27FC236}">
                <a16:creationId xmlns:a16="http://schemas.microsoft.com/office/drawing/2014/main" id="{A1A11E33-AB60-12ED-F2AE-6D20D0589DFC}"/>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dirty="0">
                <a:solidFill>
                  <a:srgbClr val="E2DEF7"/>
                </a:solidFill>
                <a:latin typeface="Arial Nova" panose="020B0504020202020204" pitchFamily="34" charset="0"/>
              </a:rPr>
              <a:t>Sketches</a:t>
            </a:r>
          </a:p>
        </p:txBody>
      </p:sp>
      <p:pic>
        <p:nvPicPr>
          <p:cNvPr id="6" name="Picture 6">
            <a:extLst>
              <a:ext uri="{FF2B5EF4-FFF2-40B4-BE49-F238E27FC236}">
                <a16:creationId xmlns:a16="http://schemas.microsoft.com/office/drawing/2014/main" id="{E9898EEE-857B-E080-ED94-5B6619A86A71}"/>
              </a:ext>
            </a:extLst>
          </p:cNvPr>
          <p:cNvPicPr>
            <a:picLocks noChangeAspect="1"/>
          </p:cNvPicPr>
          <p:nvPr/>
        </p:nvPicPr>
        <p:blipFill>
          <a:blip r:embed="rId2"/>
          <a:stretch>
            <a:fillRect/>
          </a:stretch>
        </p:blipFill>
        <p:spPr>
          <a:xfrm>
            <a:off x="-5762625" y="-3244017"/>
            <a:ext cx="5762625" cy="3124644"/>
          </a:xfrm>
          <a:prstGeom prst="rect">
            <a:avLst/>
          </a:prstGeom>
        </p:spPr>
      </p:pic>
      <p:pic>
        <p:nvPicPr>
          <p:cNvPr id="7" name="Picture 4" descr="Diagram&#10;&#10;Description automatically generated">
            <a:extLst>
              <a:ext uri="{FF2B5EF4-FFF2-40B4-BE49-F238E27FC236}">
                <a16:creationId xmlns:a16="http://schemas.microsoft.com/office/drawing/2014/main" id="{B69B1D1A-F715-343B-F5AE-611E4F10734E}"/>
              </a:ext>
            </a:extLst>
          </p:cNvPr>
          <p:cNvPicPr>
            <a:picLocks noChangeAspect="1"/>
          </p:cNvPicPr>
          <p:nvPr/>
        </p:nvPicPr>
        <p:blipFill>
          <a:blip r:embed="rId3"/>
          <a:stretch>
            <a:fillRect/>
          </a:stretch>
        </p:blipFill>
        <p:spPr>
          <a:xfrm>
            <a:off x="12192000" y="-3255627"/>
            <a:ext cx="5953124" cy="3147864"/>
          </a:xfrm>
          <a:prstGeom prst="rect">
            <a:avLst/>
          </a:prstGeom>
        </p:spPr>
      </p:pic>
      <p:pic>
        <p:nvPicPr>
          <p:cNvPr id="8" name="Picture 8" descr="Diagram&#10;&#10;Description automatically generated">
            <a:extLst>
              <a:ext uri="{FF2B5EF4-FFF2-40B4-BE49-F238E27FC236}">
                <a16:creationId xmlns:a16="http://schemas.microsoft.com/office/drawing/2014/main" id="{A654ABEE-0B75-5548-117D-ABB3800BA268}"/>
              </a:ext>
            </a:extLst>
          </p:cNvPr>
          <p:cNvPicPr>
            <a:picLocks noChangeAspect="1"/>
          </p:cNvPicPr>
          <p:nvPr/>
        </p:nvPicPr>
        <p:blipFill>
          <a:blip r:embed="rId4"/>
          <a:stretch>
            <a:fillRect/>
          </a:stretch>
        </p:blipFill>
        <p:spPr>
          <a:xfrm>
            <a:off x="3119438" y="2900863"/>
            <a:ext cx="5953124" cy="3348631"/>
          </a:xfrm>
          <a:prstGeom prst="rect">
            <a:avLst/>
          </a:prstGeom>
        </p:spPr>
      </p:pic>
    </p:spTree>
    <p:extLst>
      <p:ext uri="{BB962C8B-B14F-4D97-AF65-F5344CB8AC3E}">
        <p14:creationId xmlns:p14="http://schemas.microsoft.com/office/powerpoint/2010/main" val="4172370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AE3-8B09-9150-490D-9AE18439B79D}"/>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pPr algn="ctr"/>
            <a:r>
              <a:rPr lang="en-US" sz="5200" dirty="0">
                <a:solidFill>
                  <a:srgbClr val="E2DEF7"/>
                </a:solidFill>
                <a:latin typeface="Venus Rising Rg" panose="04010606030B02020304" pitchFamily="82" charset="0"/>
              </a:rPr>
              <a:t>Game concepts (3)</a:t>
            </a:r>
          </a:p>
        </p:txBody>
      </p:sp>
      <p:sp>
        <p:nvSpPr>
          <p:cNvPr id="3" name="Content Placeholder 2">
            <a:extLst>
              <a:ext uri="{FF2B5EF4-FFF2-40B4-BE49-F238E27FC236}">
                <a16:creationId xmlns:a16="http://schemas.microsoft.com/office/drawing/2014/main" id="{A1A11E33-AB60-12ED-F2AE-6D20D0589DFC}"/>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dirty="0">
                <a:solidFill>
                  <a:srgbClr val="E2DEF7"/>
                </a:solidFill>
                <a:latin typeface="Arial Nova" panose="020B0504020202020204" pitchFamily="34" charset="0"/>
              </a:rPr>
              <a:t>Sketches</a:t>
            </a:r>
          </a:p>
        </p:txBody>
      </p:sp>
      <p:pic>
        <p:nvPicPr>
          <p:cNvPr id="4" name="Picture 6">
            <a:extLst>
              <a:ext uri="{FF2B5EF4-FFF2-40B4-BE49-F238E27FC236}">
                <a16:creationId xmlns:a16="http://schemas.microsoft.com/office/drawing/2014/main" id="{0F202C5A-54EE-0EB3-C46F-42607C07E950}"/>
              </a:ext>
            </a:extLst>
          </p:cNvPr>
          <p:cNvPicPr>
            <a:picLocks noChangeAspect="1"/>
          </p:cNvPicPr>
          <p:nvPr/>
        </p:nvPicPr>
        <p:blipFill>
          <a:blip r:embed="rId2"/>
          <a:stretch>
            <a:fillRect/>
          </a:stretch>
        </p:blipFill>
        <p:spPr>
          <a:xfrm>
            <a:off x="168274" y="3097042"/>
            <a:ext cx="5762625" cy="3124644"/>
          </a:xfrm>
          <a:prstGeom prst="rect">
            <a:avLst/>
          </a:prstGeom>
        </p:spPr>
      </p:pic>
      <p:pic>
        <p:nvPicPr>
          <p:cNvPr id="5" name="Picture 4" descr="Diagram&#10;&#10;Description automatically generated">
            <a:extLst>
              <a:ext uri="{FF2B5EF4-FFF2-40B4-BE49-F238E27FC236}">
                <a16:creationId xmlns:a16="http://schemas.microsoft.com/office/drawing/2014/main" id="{0F73039C-3F09-CD14-0CA4-7B44B10195B1}"/>
              </a:ext>
            </a:extLst>
          </p:cNvPr>
          <p:cNvPicPr>
            <a:picLocks noChangeAspect="1"/>
          </p:cNvPicPr>
          <p:nvPr/>
        </p:nvPicPr>
        <p:blipFill>
          <a:blip r:embed="rId3"/>
          <a:stretch>
            <a:fillRect/>
          </a:stretch>
        </p:blipFill>
        <p:spPr>
          <a:xfrm>
            <a:off x="6096000" y="3097042"/>
            <a:ext cx="5953124" cy="3147864"/>
          </a:xfrm>
          <a:prstGeom prst="rect">
            <a:avLst/>
          </a:prstGeom>
        </p:spPr>
      </p:pic>
    </p:spTree>
    <p:extLst>
      <p:ext uri="{BB962C8B-B14F-4D97-AF65-F5344CB8AC3E}">
        <p14:creationId xmlns:p14="http://schemas.microsoft.com/office/powerpoint/2010/main" val="3993185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AE3-8B09-9150-490D-9AE18439B79D}"/>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pPr algn="ctr"/>
            <a:r>
              <a:rPr lang="en-US" sz="5200" dirty="0">
                <a:solidFill>
                  <a:srgbClr val="E2DEF7"/>
                </a:solidFill>
                <a:latin typeface="Venus Rising Rg" panose="04010606030B02020304" pitchFamily="82" charset="0"/>
              </a:rPr>
              <a:t>Game concepts (4)</a:t>
            </a:r>
          </a:p>
        </p:txBody>
      </p:sp>
      <p:sp>
        <p:nvSpPr>
          <p:cNvPr id="3" name="Content Placeholder 2">
            <a:extLst>
              <a:ext uri="{FF2B5EF4-FFF2-40B4-BE49-F238E27FC236}">
                <a16:creationId xmlns:a16="http://schemas.microsoft.com/office/drawing/2014/main" id="{A1A11E33-AB60-12ED-F2AE-6D20D0589DFC}"/>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dirty="0">
                <a:solidFill>
                  <a:srgbClr val="E2DEF7"/>
                </a:solidFill>
              </a:rPr>
              <a:t>Final concept sketch</a:t>
            </a:r>
          </a:p>
        </p:txBody>
      </p:sp>
      <p:pic>
        <p:nvPicPr>
          <p:cNvPr id="5" name="Picture 5" descr="Diagram&#10;&#10;Description automatically generated">
            <a:extLst>
              <a:ext uri="{FF2B5EF4-FFF2-40B4-BE49-F238E27FC236}">
                <a16:creationId xmlns:a16="http://schemas.microsoft.com/office/drawing/2014/main" id="{411E49E9-94F0-8E65-5449-C373A759290A}"/>
              </a:ext>
            </a:extLst>
          </p:cNvPr>
          <p:cNvPicPr>
            <a:picLocks noChangeAspect="1"/>
          </p:cNvPicPr>
          <p:nvPr/>
        </p:nvPicPr>
        <p:blipFill>
          <a:blip r:embed="rId2"/>
          <a:stretch>
            <a:fillRect/>
          </a:stretch>
        </p:blipFill>
        <p:spPr>
          <a:xfrm>
            <a:off x="6233305" y="2991655"/>
            <a:ext cx="5828261" cy="3278396"/>
          </a:xfrm>
          <a:prstGeom prst="rect">
            <a:avLst/>
          </a:prstGeom>
        </p:spPr>
      </p:pic>
      <p:pic>
        <p:nvPicPr>
          <p:cNvPr id="5122" name="Picture 2">
            <a:extLst>
              <a:ext uri="{FF2B5EF4-FFF2-40B4-BE49-F238E27FC236}">
                <a16:creationId xmlns:a16="http://schemas.microsoft.com/office/drawing/2014/main" id="{D3D3C664-B1BE-C58B-52ED-C364BD7D2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15" y="2991655"/>
            <a:ext cx="5962885" cy="330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366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29A7-C54F-639A-7A8C-56B9677F4DF5}"/>
              </a:ext>
            </a:extLst>
          </p:cNvPr>
          <p:cNvSpPr>
            <a:spLocks noGrp="1"/>
          </p:cNvSpPr>
          <p:nvPr>
            <p:ph type="title"/>
          </p:nvPr>
        </p:nvSpPr>
        <p:spPr/>
        <p:txBody>
          <a:bodyPr/>
          <a:lstStyle/>
          <a:p>
            <a:pPr algn="ctr"/>
            <a:r>
              <a:rPr lang="en-GB" dirty="0">
                <a:solidFill>
                  <a:srgbClr val="E2DEF7"/>
                </a:solidFill>
                <a:latin typeface="Venus Rising Rg" panose="04010606030B02020304" pitchFamily="82" charset="0"/>
              </a:rPr>
              <a:t>Story</a:t>
            </a:r>
            <a:endParaRPr lang="en-NL" dirty="0">
              <a:solidFill>
                <a:srgbClr val="E2DEF7"/>
              </a:solidFill>
              <a:latin typeface="Venus Rising Rg" panose="04010606030B02020304" pitchFamily="82" charset="0"/>
            </a:endParaRPr>
          </a:p>
        </p:txBody>
      </p:sp>
      <p:sp>
        <p:nvSpPr>
          <p:cNvPr id="3" name="Content Placeholder 2">
            <a:extLst>
              <a:ext uri="{FF2B5EF4-FFF2-40B4-BE49-F238E27FC236}">
                <a16:creationId xmlns:a16="http://schemas.microsoft.com/office/drawing/2014/main" id="{52AE22EF-4D4E-9385-3C8F-8B5D15CEF123}"/>
              </a:ext>
            </a:extLst>
          </p:cNvPr>
          <p:cNvSpPr>
            <a:spLocks noGrp="1"/>
          </p:cNvSpPr>
          <p:nvPr>
            <p:ph sz="half" idx="1"/>
          </p:nvPr>
        </p:nvSpPr>
        <p:spPr>
          <a:xfrm>
            <a:off x="838199" y="1690688"/>
            <a:ext cx="10515599" cy="5058455"/>
          </a:xfrm>
        </p:spPr>
        <p:txBody>
          <a:bodyPr>
            <a:normAutofit fontScale="92500" lnSpcReduction="10000"/>
          </a:bodyPr>
          <a:lstStyle/>
          <a:p>
            <a:pPr marL="0" indent="0" algn="l" rtl="0" fontAlgn="base">
              <a:buNone/>
            </a:pPr>
            <a:r>
              <a:rPr lang="en-GB" sz="1800" b="0" i="0" dirty="0">
                <a:solidFill>
                  <a:srgbClr val="E2DEF7"/>
                </a:solidFill>
                <a:effectLst/>
                <a:latin typeface="Arial Nova" panose="020B0504020202020204" pitchFamily="34" charset="0"/>
              </a:rPr>
              <a:t>Somewhere in space, a spaceship has collided with a big asteroid, and now the spaceship is heavily damaged! The engines have stopped working, and a big part of the internal structure of the ship is broken too. The crew that used to be on the spaceship, has already evacuated with tiny emergency spaceships.  </a:t>
            </a:r>
            <a:endParaRPr lang="en-GB" b="0" i="0" dirty="0">
              <a:solidFill>
                <a:srgbClr val="E2DEF7"/>
              </a:solidFill>
              <a:effectLst/>
              <a:latin typeface="Arial Nova" panose="020B0504020202020204" pitchFamily="34" charset="0"/>
            </a:endParaRPr>
          </a:p>
          <a:p>
            <a:pPr marL="0" indent="0" algn="l" rtl="0" fontAlgn="base">
              <a:buNone/>
            </a:pPr>
            <a:r>
              <a:rPr lang="en-GB" sz="1800" b="0" i="0" dirty="0">
                <a:solidFill>
                  <a:srgbClr val="E2DEF7"/>
                </a:solidFill>
                <a:effectLst/>
                <a:latin typeface="Arial Nova" panose="020B0504020202020204" pitchFamily="34" charset="0"/>
              </a:rPr>
              <a:t>However… they “forgot” someone. </a:t>
            </a:r>
            <a:r>
              <a:rPr lang="en-GB" sz="1800" b="0" i="1" dirty="0">
                <a:solidFill>
                  <a:srgbClr val="E2DEF7"/>
                </a:solidFill>
                <a:effectLst/>
                <a:latin typeface="Arial Nova" panose="020B0504020202020204" pitchFamily="34" charset="0"/>
              </a:rPr>
              <a:t>One robot</a:t>
            </a:r>
            <a:r>
              <a:rPr lang="en-GB" sz="1800" b="0" i="0" dirty="0">
                <a:solidFill>
                  <a:srgbClr val="E2DEF7"/>
                </a:solidFill>
                <a:effectLst/>
                <a:latin typeface="Arial Nova" panose="020B0504020202020204" pitchFamily="34" charset="0"/>
              </a:rPr>
              <a:t>. The crew left a robot behind on the spaceship... He got betrayed by his crew! How could they leave him behind like that? He’s now stuck on this spaceship… and if he doesn’t escape the spaceship, he will die! But… there seems to be no way out… At this rate, he won’t make it out alive… If he wants to live, he must do something! There </a:t>
            </a:r>
            <a:r>
              <a:rPr lang="en-GB" sz="1800" b="0" i="1" dirty="0">
                <a:solidFill>
                  <a:srgbClr val="E2DEF7"/>
                </a:solidFill>
                <a:effectLst/>
                <a:latin typeface="Arial Nova" panose="020B0504020202020204" pitchFamily="34" charset="0"/>
              </a:rPr>
              <a:t>must</a:t>
            </a:r>
            <a:r>
              <a:rPr lang="en-GB" sz="1800" b="0" i="0" dirty="0">
                <a:solidFill>
                  <a:srgbClr val="E2DEF7"/>
                </a:solidFill>
                <a:effectLst/>
                <a:latin typeface="Arial Nova" panose="020B0504020202020204" pitchFamily="34" charset="0"/>
              </a:rPr>
              <a:t> be a way out, </a:t>
            </a:r>
            <a:r>
              <a:rPr lang="en-GB" sz="1800" b="0" i="1" dirty="0">
                <a:solidFill>
                  <a:srgbClr val="E2DEF7"/>
                </a:solidFill>
                <a:effectLst/>
                <a:latin typeface="Arial Nova" panose="020B0504020202020204" pitchFamily="34" charset="0"/>
              </a:rPr>
              <a:t>right</a:t>
            </a:r>
            <a:r>
              <a:rPr lang="en-GB" sz="1800" b="0" i="0" dirty="0">
                <a:solidFill>
                  <a:srgbClr val="E2DEF7"/>
                </a:solidFill>
                <a:effectLst/>
                <a:latin typeface="Arial Nova" panose="020B0504020202020204" pitchFamily="34" charset="0"/>
              </a:rPr>
              <a:t>? </a:t>
            </a:r>
            <a:endParaRPr lang="en-GB" b="0" i="0" dirty="0">
              <a:solidFill>
                <a:srgbClr val="E2DEF7"/>
              </a:solidFill>
              <a:effectLst/>
              <a:latin typeface="Arial Nova" panose="020B0504020202020204" pitchFamily="34" charset="0"/>
            </a:endParaRPr>
          </a:p>
          <a:p>
            <a:pPr marL="0" indent="0" algn="l" rtl="0" fontAlgn="base">
              <a:buNone/>
            </a:pPr>
            <a:r>
              <a:rPr lang="en-GB" sz="1800" b="0" i="0" dirty="0">
                <a:solidFill>
                  <a:srgbClr val="E2DEF7"/>
                </a:solidFill>
                <a:effectLst/>
                <a:latin typeface="Arial Nova" panose="020B0504020202020204" pitchFamily="34" charset="0"/>
              </a:rPr>
              <a:t>And then suddenly, he realizes something... He has his portal gun! His crew never allowed him to use his portal gun before, but since his crew betrayed him, he doesn’t have to obey those orders anymore.  </a:t>
            </a:r>
            <a:endParaRPr lang="en-GB" b="0" i="0" dirty="0">
              <a:solidFill>
                <a:srgbClr val="E2DEF7"/>
              </a:solidFill>
              <a:effectLst/>
              <a:latin typeface="Arial Nova" panose="020B0504020202020204" pitchFamily="34" charset="0"/>
            </a:endParaRPr>
          </a:p>
          <a:p>
            <a:pPr marL="0" indent="0" algn="l" rtl="0" fontAlgn="base">
              <a:buNone/>
            </a:pPr>
            <a:r>
              <a:rPr lang="en-GB" sz="1800" b="0" i="0" dirty="0">
                <a:solidFill>
                  <a:srgbClr val="E2DEF7"/>
                </a:solidFill>
                <a:effectLst/>
                <a:latin typeface="Arial Nova" panose="020B0504020202020204" pitchFamily="34" charset="0"/>
              </a:rPr>
              <a:t>He doesn’t really have a choice anyway. If he wants to have a chance to survive, he must use his portal gun, it’s his only option left! However, escaping the spaceship still is a challenging task. Since the ship is heavily damaged, parts of the ships are broken. And that’s not the only thing, there are also obstacles in the way that our robot must traverse through. If he uses his portal gun in creative ways, he might be able to navigate through the spaceship. </a:t>
            </a:r>
            <a:endParaRPr lang="en-GB" b="0" i="0" dirty="0">
              <a:solidFill>
                <a:srgbClr val="E2DEF7"/>
              </a:solidFill>
              <a:effectLst/>
              <a:latin typeface="Arial Nova" panose="020B0504020202020204" pitchFamily="34" charset="0"/>
            </a:endParaRPr>
          </a:p>
          <a:p>
            <a:pPr marL="0" indent="0" algn="l" rtl="0" fontAlgn="base">
              <a:buNone/>
            </a:pPr>
            <a:r>
              <a:rPr lang="en-GB" sz="1800" b="0" i="0" dirty="0">
                <a:solidFill>
                  <a:srgbClr val="E2DEF7"/>
                </a:solidFill>
                <a:effectLst/>
                <a:latin typeface="Arial Nova" panose="020B0504020202020204" pitchFamily="34" charset="0"/>
              </a:rPr>
              <a:t>Sadly, escaping the spaceship isn’t the only thing he has to worry about… To escape the spaceship, our robot needs to open a gate. To open this gate, he needs a battery. Along the way, there are battery fragments he needs to collect. Without these, he cannot open the gate. </a:t>
            </a:r>
            <a:endParaRPr lang="en-GB" b="0" i="0" dirty="0">
              <a:solidFill>
                <a:srgbClr val="E2DEF7"/>
              </a:solidFill>
              <a:effectLst/>
              <a:latin typeface="Arial Nova" panose="020B0504020202020204" pitchFamily="34" charset="0"/>
            </a:endParaRPr>
          </a:p>
          <a:p>
            <a:pPr marL="0" indent="0" algn="l" rtl="0" fontAlgn="base">
              <a:buNone/>
            </a:pPr>
            <a:r>
              <a:rPr lang="en-GB" sz="1800" b="0" i="0" dirty="0">
                <a:solidFill>
                  <a:srgbClr val="E2DEF7"/>
                </a:solidFill>
                <a:effectLst/>
                <a:latin typeface="Arial Nova" panose="020B0504020202020204" pitchFamily="34" charset="0"/>
              </a:rPr>
              <a:t>With your help, he might be able to escape the spaceship and survive! Maybe not all hope is lost! </a:t>
            </a:r>
            <a:endParaRPr lang="en-GB" b="0" i="0" dirty="0">
              <a:solidFill>
                <a:srgbClr val="E2DEF7"/>
              </a:solidFill>
              <a:effectLst/>
              <a:latin typeface="Arial Nova" panose="020B0504020202020204" pitchFamily="34" charset="0"/>
            </a:endParaRPr>
          </a:p>
          <a:p>
            <a:pPr algn="l" rtl="0" fontAlgn="base"/>
            <a:r>
              <a:rPr lang="en-GB" sz="1800" b="0" i="0" dirty="0">
                <a:solidFill>
                  <a:srgbClr val="E2DEF7"/>
                </a:solidFill>
                <a:effectLst/>
                <a:latin typeface="Arial Nova" panose="020B0504020202020204" pitchFamily="34" charset="0"/>
              </a:rPr>
              <a:t> </a:t>
            </a:r>
            <a:endParaRPr lang="en-GB" b="0" i="0" dirty="0">
              <a:solidFill>
                <a:srgbClr val="E2DEF7"/>
              </a:solidFill>
              <a:effectLst/>
              <a:latin typeface="Arial Nova" panose="020B0504020202020204" pitchFamily="34" charset="0"/>
            </a:endParaRPr>
          </a:p>
          <a:p>
            <a:endParaRPr lang="en-NL" dirty="0">
              <a:solidFill>
                <a:srgbClr val="E2DEF7"/>
              </a:solidFill>
              <a:latin typeface="Arial Nova" panose="020B0504020202020204" pitchFamily="34" charset="0"/>
            </a:endParaRPr>
          </a:p>
        </p:txBody>
      </p:sp>
    </p:spTree>
    <p:extLst>
      <p:ext uri="{BB962C8B-B14F-4D97-AF65-F5344CB8AC3E}">
        <p14:creationId xmlns:p14="http://schemas.microsoft.com/office/powerpoint/2010/main" val="23137597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980</Words>
  <Application>Microsoft Office PowerPoint</Application>
  <PresentationFormat>Widescreen</PresentationFormat>
  <Paragraphs>118</Paragraphs>
  <Slides>29</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Nova</vt:lpstr>
      <vt:lpstr>Calibri</vt:lpstr>
      <vt:lpstr>Calibri Light</vt:lpstr>
      <vt:lpstr>Venus Rising Rg</vt:lpstr>
      <vt:lpstr>Office Theme</vt:lpstr>
      <vt:lpstr> we are “The 7 A.I.”</vt:lpstr>
      <vt:lpstr>Agenda</vt:lpstr>
      <vt:lpstr>PowerPoint Presentation</vt:lpstr>
      <vt:lpstr>Meet The Team</vt:lpstr>
      <vt:lpstr>PowerPoint Presentation</vt:lpstr>
      <vt:lpstr>Game concepts (2)</vt:lpstr>
      <vt:lpstr>Game concepts (3)</vt:lpstr>
      <vt:lpstr>Game concepts (4)</vt:lpstr>
      <vt:lpstr>Story</vt:lpstr>
      <vt:lpstr>Mood board</vt:lpstr>
      <vt:lpstr>Style sheet</vt:lpstr>
      <vt:lpstr>Concept art (1)</vt:lpstr>
      <vt:lpstr>Concept art (2)</vt:lpstr>
      <vt:lpstr>Concept art (3)</vt:lpstr>
      <vt:lpstr>Concept art (2)</vt:lpstr>
      <vt:lpstr>Concept art (3)</vt:lpstr>
      <vt:lpstr>Concept art (5)</vt:lpstr>
      <vt:lpstr>Concept art (6)</vt:lpstr>
      <vt:lpstr>Concept art (6)</vt:lpstr>
      <vt:lpstr>Concept art (6)</vt:lpstr>
      <vt:lpstr>Concept art (6)</vt:lpstr>
      <vt:lpstr>Sound Design</vt:lpstr>
      <vt:lpstr>Physics &amp; Implementing game mechanics</vt:lpstr>
      <vt:lpstr>Testing Feedback</vt:lpstr>
      <vt:lpstr>Hours &amp; Tasks Planning</vt:lpstr>
      <vt:lpstr>Hours &amp; Tasks Planning</vt:lpstr>
      <vt:lpstr>Reflection</vt:lpstr>
      <vt:lpstr>Thank you for listening!</vt:lpstr>
      <vt:lpstr>Now, we would like to invite you to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Filipp Gofman</cp:lastModifiedBy>
  <cp:revision>1</cp:revision>
  <dcterms:created xsi:type="dcterms:W3CDTF">2023-05-15T08:18:55Z</dcterms:created>
  <dcterms:modified xsi:type="dcterms:W3CDTF">2023-05-17T10:03:39Z</dcterms:modified>
</cp:coreProperties>
</file>